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6" r:id="rId2"/>
    <p:sldId id="328" r:id="rId3"/>
    <p:sldId id="329" r:id="rId4"/>
    <p:sldId id="330" r:id="rId5"/>
    <p:sldId id="331" r:id="rId6"/>
    <p:sldId id="332" r:id="rId7"/>
    <p:sldId id="333" r:id="rId8"/>
    <p:sldId id="270" r:id="rId9"/>
    <p:sldId id="334" r:id="rId10"/>
    <p:sldId id="335" r:id="rId11"/>
    <p:sldId id="336" r:id="rId12"/>
    <p:sldId id="268" r:id="rId13"/>
    <p:sldId id="269" r:id="rId14"/>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FDC04C-8C94-4E1C-8D9E-0ED6FE4F30F3}"/>
              </a:ext>
            </a:extLst>
          </p:cNvPr>
          <p:cNvSpPr>
            <a:spLocks noGrp="1"/>
          </p:cNvSpPr>
          <p:nvPr>
            <p:ph type="ctrTitle"/>
          </p:nvPr>
        </p:nvSpPr>
        <p:spPr>
          <a:xfrm>
            <a:off x="1524000" y="1122363"/>
            <a:ext cx="9144000" cy="2387600"/>
          </a:xfrm>
        </p:spPr>
        <p:txBody>
          <a:bodyPr anchor="b"/>
          <a:lstStyle>
            <a:lvl1pPr algn="ctr">
              <a:defRPr sz="6000"/>
            </a:lvl1pPr>
          </a:lstStyle>
          <a:p>
            <a:r>
              <a:rPr lang="hr-HR"/>
              <a:t>Kliknite da biste uredili stil naslova matrice</a:t>
            </a:r>
          </a:p>
        </p:txBody>
      </p:sp>
      <p:sp>
        <p:nvSpPr>
          <p:cNvPr id="3" name="Podnaslov 2">
            <a:extLst>
              <a:ext uri="{FF2B5EF4-FFF2-40B4-BE49-F238E27FC236}">
                <a16:creationId xmlns:a16="http://schemas.microsoft.com/office/drawing/2014/main" id="{484E0705-9E32-4316-A7B0-2098F51856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a:t>Kliknite da biste uredili stil podnaslova matrice</a:t>
            </a:r>
          </a:p>
        </p:txBody>
      </p:sp>
      <p:sp>
        <p:nvSpPr>
          <p:cNvPr id="4" name="Rezervirano mjesto datuma 3">
            <a:extLst>
              <a:ext uri="{FF2B5EF4-FFF2-40B4-BE49-F238E27FC236}">
                <a16:creationId xmlns:a16="http://schemas.microsoft.com/office/drawing/2014/main" id="{3893DAFB-AE08-4D4A-80CA-1CF3A88A35CE}"/>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97D280C1-DAD0-4D3F-A804-396606EC8E08}"/>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4045F9C6-1B4A-48B2-8EB9-01C092B0ECCB}"/>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3831657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6315E23-78CC-48B7-B0A0-3A8FDC784CEC}"/>
              </a:ext>
            </a:extLst>
          </p:cNvPr>
          <p:cNvSpPr>
            <a:spLocks noGrp="1"/>
          </p:cNvSpPr>
          <p:nvPr>
            <p:ph type="title"/>
          </p:nvPr>
        </p:nvSpPr>
        <p:spPr/>
        <p:txBody>
          <a:bodyPr/>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9A126612-8DC5-4AD6-A3B9-6A60AF739A81}"/>
              </a:ext>
            </a:extLst>
          </p:cNvPr>
          <p:cNvSpPr>
            <a:spLocks noGrp="1"/>
          </p:cNvSpPr>
          <p:nvPr>
            <p:ph type="body" orient="vert" idx="1"/>
          </p:nvPr>
        </p:nvSpPr>
        <p:spPr/>
        <p:txBody>
          <a:bodyPr vert="eaVe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0509CED3-CBC4-4284-802D-0753BE5CBE9A}"/>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BCB1F0F0-5DCE-418A-96FE-2F7FE9B9566C}"/>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0C05C196-A366-45DC-B951-8208C7FA563A}"/>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189173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a:extLst>
              <a:ext uri="{FF2B5EF4-FFF2-40B4-BE49-F238E27FC236}">
                <a16:creationId xmlns:a16="http://schemas.microsoft.com/office/drawing/2014/main" id="{A69AEB86-EBF1-43A1-8D2B-17B173617225}"/>
              </a:ext>
            </a:extLst>
          </p:cNvPr>
          <p:cNvSpPr>
            <a:spLocks noGrp="1"/>
          </p:cNvSpPr>
          <p:nvPr>
            <p:ph type="title" orient="vert"/>
          </p:nvPr>
        </p:nvSpPr>
        <p:spPr>
          <a:xfrm>
            <a:off x="8724900" y="365125"/>
            <a:ext cx="2628900" cy="5811838"/>
          </a:xfrm>
        </p:spPr>
        <p:txBody>
          <a:bodyPr vert="eaVert"/>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27D02234-0AB3-44C8-99F4-E07A506AD3A1}"/>
              </a:ext>
            </a:extLst>
          </p:cNvPr>
          <p:cNvSpPr>
            <a:spLocks noGrp="1"/>
          </p:cNvSpPr>
          <p:nvPr>
            <p:ph type="body" orient="vert" idx="1"/>
          </p:nvPr>
        </p:nvSpPr>
        <p:spPr>
          <a:xfrm>
            <a:off x="838200" y="365125"/>
            <a:ext cx="7734300" cy="5811838"/>
          </a:xfrm>
        </p:spPr>
        <p:txBody>
          <a:bodyPr vert="eaVe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85FD6BDC-DB4B-4DE0-A544-924950DB4E10}"/>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31642437-686B-4906-9A06-043A029CF427}"/>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09D44D22-7CA0-418C-AA2B-A90E648A9A7B}"/>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832880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17C13F9-1AFF-463E-B449-D192DE189ECD}"/>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CAFF7F29-E5D1-45C0-9837-80DB5472ADB8}"/>
              </a:ext>
            </a:extLst>
          </p:cNvPr>
          <p:cNvSpPr>
            <a:spLocks noGrp="1"/>
          </p:cNvSpPr>
          <p:nvPr>
            <p:ph idx="1"/>
          </p:nvPr>
        </p:nvSpPr>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974E4020-A432-4AEF-BDE8-1CB2FA501EC0}"/>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FB7605BA-E5FA-40B9-9E2D-479F05F3C6DE}"/>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6BD509B9-BD2D-4790-A380-3F31783DFDAE}"/>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446625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9B521B7-C06E-461C-93B6-75F643B46269}"/>
              </a:ext>
            </a:extLst>
          </p:cNvPr>
          <p:cNvSpPr>
            <a:spLocks noGrp="1"/>
          </p:cNvSpPr>
          <p:nvPr>
            <p:ph type="title"/>
          </p:nvPr>
        </p:nvSpPr>
        <p:spPr>
          <a:xfrm>
            <a:off x="831850" y="1709738"/>
            <a:ext cx="10515600" cy="2852737"/>
          </a:xfrm>
        </p:spPr>
        <p:txBody>
          <a:bodyPr anchor="b"/>
          <a:lstStyle>
            <a:lvl1pPr>
              <a:defRPr sz="6000"/>
            </a:lvl1pPr>
          </a:lstStyle>
          <a:p>
            <a:r>
              <a:rPr lang="hr-HR"/>
              <a:t>Kliknite da biste uredili stil naslova matrice</a:t>
            </a:r>
          </a:p>
        </p:txBody>
      </p:sp>
      <p:sp>
        <p:nvSpPr>
          <p:cNvPr id="3" name="Rezervirano mjesto teksta 2">
            <a:extLst>
              <a:ext uri="{FF2B5EF4-FFF2-40B4-BE49-F238E27FC236}">
                <a16:creationId xmlns:a16="http://schemas.microsoft.com/office/drawing/2014/main" id="{918690E9-BB9B-4F83-8F8F-CFA290BDA2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Kliknite da biste uredili matrice</a:t>
            </a:r>
          </a:p>
        </p:txBody>
      </p:sp>
      <p:sp>
        <p:nvSpPr>
          <p:cNvPr id="4" name="Rezervirano mjesto datuma 3">
            <a:extLst>
              <a:ext uri="{FF2B5EF4-FFF2-40B4-BE49-F238E27FC236}">
                <a16:creationId xmlns:a16="http://schemas.microsoft.com/office/drawing/2014/main" id="{837250A7-BAFB-4401-80D0-5F79511BF245}"/>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A14AC63C-D32F-4F71-B814-0263CE137FA9}"/>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1275A761-0F9C-44AA-8B90-DF1EF60A1355}"/>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789627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B323D4B-FBB4-4C18-A3AD-C3D2E850E2E2}"/>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7BE3D336-69E7-4303-B125-520BD86C0466}"/>
              </a:ext>
            </a:extLst>
          </p:cNvPr>
          <p:cNvSpPr>
            <a:spLocks noGrp="1"/>
          </p:cNvSpPr>
          <p:nvPr>
            <p:ph sz="half" idx="1"/>
          </p:nvPr>
        </p:nvSpPr>
        <p:spPr>
          <a:xfrm>
            <a:off x="838200" y="1825625"/>
            <a:ext cx="5181600" cy="435133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sadržaja 3">
            <a:extLst>
              <a:ext uri="{FF2B5EF4-FFF2-40B4-BE49-F238E27FC236}">
                <a16:creationId xmlns:a16="http://schemas.microsoft.com/office/drawing/2014/main" id="{8DA17172-1C26-4687-A573-0B7E9676AB6B}"/>
              </a:ext>
            </a:extLst>
          </p:cNvPr>
          <p:cNvSpPr>
            <a:spLocks noGrp="1"/>
          </p:cNvSpPr>
          <p:nvPr>
            <p:ph sz="half" idx="2"/>
          </p:nvPr>
        </p:nvSpPr>
        <p:spPr>
          <a:xfrm>
            <a:off x="6172200" y="1825625"/>
            <a:ext cx="5181600" cy="435133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5" name="Rezervirano mjesto datuma 4">
            <a:extLst>
              <a:ext uri="{FF2B5EF4-FFF2-40B4-BE49-F238E27FC236}">
                <a16:creationId xmlns:a16="http://schemas.microsoft.com/office/drawing/2014/main" id="{1CF3F53F-1352-4460-A730-607E3410626F}"/>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6" name="Rezervirano mjesto podnožja 5">
            <a:extLst>
              <a:ext uri="{FF2B5EF4-FFF2-40B4-BE49-F238E27FC236}">
                <a16:creationId xmlns:a16="http://schemas.microsoft.com/office/drawing/2014/main" id="{D6AB9EF0-BF00-40F9-BA8D-DD8F61099081}"/>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42114174-4A4F-4207-993C-5AED6B35F91A}"/>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918651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663F6CE-06D9-435B-8D9F-10E2DA1FE344}"/>
              </a:ext>
            </a:extLst>
          </p:cNvPr>
          <p:cNvSpPr>
            <a:spLocks noGrp="1"/>
          </p:cNvSpPr>
          <p:nvPr>
            <p:ph type="title"/>
          </p:nvPr>
        </p:nvSpPr>
        <p:spPr>
          <a:xfrm>
            <a:off x="839788" y="365125"/>
            <a:ext cx="10515600" cy="1325563"/>
          </a:xfrm>
        </p:spPr>
        <p:txBody>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F8B81BA5-8676-46AC-902E-F9397E80CC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4" name="Rezervirano mjesto sadržaja 3">
            <a:extLst>
              <a:ext uri="{FF2B5EF4-FFF2-40B4-BE49-F238E27FC236}">
                <a16:creationId xmlns:a16="http://schemas.microsoft.com/office/drawing/2014/main" id="{0FAD48F0-D6A3-475A-8542-E70BC6AF1142}"/>
              </a:ext>
            </a:extLst>
          </p:cNvPr>
          <p:cNvSpPr>
            <a:spLocks noGrp="1"/>
          </p:cNvSpPr>
          <p:nvPr>
            <p:ph sz="half" idx="2"/>
          </p:nvPr>
        </p:nvSpPr>
        <p:spPr>
          <a:xfrm>
            <a:off x="839788" y="2505075"/>
            <a:ext cx="5157787" cy="368458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5" name="Rezervirano mjesto teksta 4">
            <a:extLst>
              <a:ext uri="{FF2B5EF4-FFF2-40B4-BE49-F238E27FC236}">
                <a16:creationId xmlns:a16="http://schemas.microsoft.com/office/drawing/2014/main" id="{8954CCB5-0C0A-4F19-ACBC-579F283794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6" name="Rezervirano mjesto sadržaja 5">
            <a:extLst>
              <a:ext uri="{FF2B5EF4-FFF2-40B4-BE49-F238E27FC236}">
                <a16:creationId xmlns:a16="http://schemas.microsoft.com/office/drawing/2014/main" id="{59D3E2CF-1F70-41C1-8758-B9C3B4FD3216}"/>
              </a:ext>
            </a:extLst>
          </p:cNvPr>
          <p:cNvSpPr>
            <a:spLocks noGrp="1"/>
          </p:cNvSpPr>
          <p:nvPr>
            <p:ph sz="quarter" idx="4"/>
          </p:nvPr>
        </p:nvSpPr>
        <p:spPr>
          <a:xfrm>
            <a:off x="6172200" y="2505075"/>
            <a:ext cx="5183188" cy="3684588"/>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7" name="Rezervirano mjesto datuma 6">
            <a:extLst>
              <a:ext uri="{FF2B5EF4-FFF2-40B4-BE49-F238E27FC236}">
                <a16:creationId xmlns:a16="http://schemas.microsoft.com/office/drawing/2014/main" id="{FB047985-468A-4CF7-8CD1-4EE54B8B4D03}"/>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8" name="Rezervirano mjesto podnožja 7">
            <a:extLst>
              <a:ext uri="{FF2B5EF4-FFF2-40B4-BE49-F238E27FC236}">
                <a16:creationId xmlns:a16="http://schemas.microsoft.com/office/drawing/2014/main" id="{48D688FE-A49A-46C6-A0EC-BCA7ACDAA07F}"/>
              </a:ext>
            </a:extLst>
          </p:cNvPr>
          <p:cNvSpPr>
            <a:spLocks noGrp="1"/>
          </p:cNvSpPr>
          <p:nvPr>
            <p:ph type="ftr" sz="quarter" idx="11"/>
          </p:nvPr>
        </p:nvSpPr>
        <p:spPr/>
        <p:txBody>
          <a:bodyPr/>
          <a:lstStyle/>
          <a:p>
            <a:endParaRPr lang="hr-HR"/>
          </a:p>
        </p:txBody>
      </p:sp>
      <p:sp>
        <p:nvSpPr>
          <p:cNvPr id="9" name="Rezervirano mjesto broja slajda 8">
            <a:extLst>
              <a:ext uri="{FF2B5EF4-FFF2-40B4-BE49-F238E27FC236}">
                <a16:creationId xmlns:a16="http://schemas.microsoft.com/office/drawing/2014/main" id="{016A10A6-2831-4C9B-85BA-635D7EB19427}"/>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951430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4EC6C0E-F479-44CA-957D-9844971A31C7}"/>
              </a:ext>
            </a:extLst>
          </p:cNvPr>
          <p:cNvSpPr>
            <a:spLocks noGrp="1"/>
          </p:cNvSpPr>
          <p:nvPr>
            <p:ph type="title"/>
          </p:nvPr>
        </p:nvSpPr>
        <p:spPr/>
        <p:txBody>
          <a:bodyPr/>
          <a:lstStyle/>
          <a:p>
            <a:r>
              <a:rPr lang="hr-HR"/>
              <a:t>Kliknite da biste uredili stil naslova matrice</a:t>
            </a:r>
          </a:p>
        </p:txBody>
      </p:sp>
      <p:sp>
        <p:nvSpPr>
          <p:cNvPr id="3" name="Rezervirano mjesto datuma 2">
            <a:extLst>
              <a:ext uri="{FF2B5EF4-FFF2-40B4-BE49-F238E27FC236}">
                <a16:creationId xmlns:a16="http://schemas.microsoft.com/office/drawing/2014/main" id="{725C68BB-C2FE-48D4-B0EA-E44297911434}"/>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4" name="Rezervirano mjesto podnožja 3">
            <a:extLst>
              <a:ext uri="{FF2B5EF4-FFF2-40B4-BE49-F238E27FC236}">
                <a16:creationId xmlns:a16="http://schemas.microsoft.com/office/drawing/2014/main" id="{0B3B2AE7-D8B8-4FF8-B605-B2BC5C3BBDCC}"/>
              </a:ext>
            </a:extLst>
          </p:cNvPr>
          <p:cNvSpPr>
            <a:spLocks noGrp="1"/>
          </p:cNvSpPr>
          <p:nvPr>
            <p:ph type="ftr" sz="quarter" idx="11"/>
          </p:nvPr>
        </p:nvSpPr>
        <p:spPr/>
        <p:txBody>
          <a:bodyPr/>
          <a:lstStyle/>
          <a:p>
            <a:endParaRPr lang="hr-HR"/>
          </a:p>
        </p:txBody>
      </p:sp>
      <p:sp>
        <p:nvSpPr>
          <p:cNvPr id="5" name="Rezervirano mjesto broja slajda 4">
            <a:extLst>
              <a:ext uri="{FF2B5EF4-FFF2-40B4-BE49-F238E27FC236}">
                <a16:creationId xmlns:a16="http://schemas.microsoft.com/office/drawing/2014/main" id="{E0845312-7131-4B09-8C9B-4287F942B64E}"/>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1855297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a:extLst>
              <a:ext uri="{FF2B5EF4-FFF2-40B4-BE49-F238E27FC236}">
                <a16:creationId xmlns:a16="http://schemas.microsoft.com/office/drawing/2014/main" id="{F3118B31-C60E-4B91-89A4-E9615C925820}"/>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3" name="Rezervirano mjesto podnožja 2">
            <a:extLst>
              <a:ext uri="{FF2B5EF4-FFF2-40B4-BE49-F238E27FC236}">
                <a16:creationId xmlns:a16="http://schemas.microsoft.com/office/drawing/2014/main" id="{1DC3AF6C-0A0D-4115-9232-5D040FEC5149}"/>
              </a:ext>
            </a:extLst>
          </p:cNvPr>
          <p:cNvSpPr>
            <a:spLocks noGrp="1"/>
          </p:cNvSpPr>
          <p:nvPr>
            <p:ph type="ftr" sz="quarter" idx="11"/>
          </p:nvPr>
        </p:nvSpPr>
        <p:spPr/>
        <p:txBody>
          <a:bodyPr/>
          <a:lstStyle/>
          <a:p>
            <a:endParaRPr lang="hr-HR"/>
          </a:p>
        </p:txBody>
      </p:sp>
      <p:sp>
        <p:nvSpPr>
          <p:cNvPr id="4" name="Rezervirano mjesto broja slajda 3">
            <a:extLst>
              <a:ext uri="{FF2B5EF4-FFF2-40B4-BE49-F238E27FC236}">
                <a16:creationId xmlns:a16="http://schemas.microsoft.com/office/drawing/2014/main" id="{D8FD2EB5-E1AC-41C6-AE8C-7E83DCCBDFF0}"/>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71075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38D3285-31A1-46C5-B28E-EE52BCD0E52B}"/>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adržaja 2">
            <a:extLst>
              <a:ext uri="{FF2B5EF4-FFF2-40B4-BE49-F238E27FC236}">
                <a16:creationId xmlns:a16="http://schemas.microsoft.com/office/drawing/2014/main" id="{209BDE4F-7073-45A9-82C5-7DFCEE5A0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teksta 3">
            <a:extLst>
              <a:ext uri="{FF2B5EF4-FFF2-40B4-BE49-F238E27FC236}">
                <a16:creationId xmlns:a16="http://schemas.microsoft.com/office/drawing/2014/main" id="{FDB5001B-3A1B-49A8-9914-A788A75CDA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Rezervirano mjesto datuma 4">
            <a:extLst>
              <a:ext uri="{FF2B5EF4-FFF2-40B4-BE49-F238E27FC236}">
                <a16:creationId xmlns:a16="http://schemas.microsoft.com/office/drawing/2014/main" id="{1BFCD137-88E9-43B8-8D31-5BE6D03FB68D}"/>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6" name="Rezervirano mjesto podnožja 5">
            <a:extLst>
              <a:ext uri="{FF2B5EF4-FFF2-40B4-BE49-F238E27FC236}">
                <a16:creationId xmlns:a16="http://schemas.microsoft.com/office/drawing/2014/main" id="{D94C8F65-1C46-4CCA-A4C3-E894C29F155A}"/>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F5D432D9-61B7-45F9-85D0-A9421F083856}"/>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243667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61DD241-11DF-43C0-8AEE-D086FC734513}"/>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like 2">
            <a:extLst>
              <a:ext uri="{FF2B5EF4-FFF2-40B4-BE49-F238E27FC236}">
                <a16:creationId xmlns:a16="http://schemas.microsoft.com/office/drawing/2014/main" id="{3AFCCE6E-2CCF-4CBC-AC70-E043E1CD5C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a:extLst>
              <a:ext uri="{FF2B5EF4-FFF2-40B4-BE49-F238E27FC236}">
                <a16:creationId xmlns:a16="http://schemas.microsoft.com/office/drawing/2014/main" id="{AE19452F-FF63-4486-B509-92580EF691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Rezervirano mjesto datuma 4">
            <a:extLst>
              <a:ext uri="{FF2B5EF4-FFF2-40B4-BE49-F238E27FC236}">
                <a16:creationId xmlns:a16="http://schemas.microsoft.com/office/drawing/2014/main" id="{F54A5F7F-FB03-4184-837C-4F7F2CC27298}"/>
              </a:ext>
            </a:extLst>
          </p:cNvPr>
          <p:cNvSpPr>
            <a:spLocks noGrp="1"/>
          </p:cNvSpPr>
          <p:nvPr>
            <p:ph type="dt" sz="half" idx="10"/>
          </p:nvPr>
        </p:nvSpPr>
        <p:spPr/>
        <p:txBody>
          <a:bodyPr/>
          <a:lstStyle/>
          <a:p>
            <a:fld id="{9C22386B-67A5-4584-B321-A21B86B40964}" type="datetimeFigureOut">
              <a:rPr lang="hr-HR" smtClean="0"/>
              <a:t>8.11.2020.</a:t>
            </a:fld>
            <a:endParaRPr lang="hr-HR"/>
          </a:p>
        </p:txBody>
      </p:sp>
      <p:sp>
        <p:nvSpPr>
          <p:cNvPr id="6" name="Rezervirano mjesto podnožja 5">
            <a:extLst>
              <a:ext uri="{FF2B5EF4-FFF2-40B4-BE49-F238E27FC236}">
                <a16:creationId xmlns:a16="http://schemas.microsoft.com/office/drawing/2014/main" id="{A5612DA0-DD1D-4E7F-B743-BDFD4EAA38EF}"/>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52490B49-C548-491D-A779-45A96BFF16A7}"/>
              </a:ext>
            </a:extLst>
          </p:cNvPr>
          <p:cNvSpPr>
            <a:spLocks noGrp="1"/>
          </p:cNvSpPr>
          <p:nvPr>
            <p:ph type="sldNum" sz="quarter" idx="12"/>
          </p:nvPr>
        </p:nvSpPr>
        <p:spPr/>
        <p:txBody>
          <a:bodyPr/>
          <a:lstStyle/>
          <a:p>
            <a:fld id="{DAE2BD54-B08B-453B-94F4-5376F80BD2FB}" type="slidenum">
              <a:rPr lang="hr-HR" smtClean="0"/>
              <a:t>‹#›</a:t>
            </a:fld>
            <a:endParaRPr lang="hr-HR"/>
          </a:p>
        </p:txBody>
      </p:sp>
    </p:spTree>
    <p:extLst>
      <p:ext uri="{BB962C8B-B14F-4D97-AF65-F5344CB8AC3E}">
        <p14:creationId xmlns:p14="http://schemas.microsoft.com/office/powerpoint/2010/main" val="3555863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naslova 1">
            <a:extLst>
              <a:ext uri="{FF2B5EF4-FFF2-40B4-BE49-F238E27FC236}">
                <a16:creationId xmlns:a16="http://schemas.microsoft.com/office/drawing/2014/main" id="{26A65DCE-77FE-4B4B-8969-5413D2C1F0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549D8BFA-06E9-4689-9B6E-9AD7763FD5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4" name="Rezervirano mjesto datuma 3">
            <a:extLst>
              <a:ext uri="{FF2B5EF4-FFF2-40B4-BE49-F238E27FC236}">
                <a16:creationId xmlns:a16="http://schemas.microsoft.com/office/drawing/2014/main" id="{5CA16006-6D29-4127-8EC3-6734F976FC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2386B-67A5-4584-B321-A21B86B40964}" type="datetimeFigureOut">
              <a:rPr lang="hr-HR" smtClean="0"/>
              <a:t>8.11.2020.</a:t>
            </a:fld>
            <a:endParaRPr lang="hr-HR"/>
          </a:p>
        </p:txBody>
      </p:sp>
      <p:sp>
        <p:nvSpPr>
          <p:cNvPr id="5" name="Rezervirano mjesto podnožja 4">
            <a:extLst>
              <a:ext uri="{FF2B5EF4-FFF2-40B4-BE49-F238E27FC236}">
                <a16:creationId xmlns:a16="http://schemas.microsoft.com/office/drawing/2014/main" id="{F77125C4-D79E-4DCD-A270-47A4D9855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a:extLst>
              <a:ext uri="{FF2B5EF4-FFF2-40B4-BE49-F238E27FC236}">
                <a16:creationId xmlns:a16="http://schemas.microsoft.com/office/drawing/2014/main" id="{AC61D92F-2BFB-4DA3-B4C8-7AA3785750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E2BD54-B08B-453B-94F4-5376F80BD2FB}" type="slidenum">
              <a:rPr lang="hr-HR" smtClean="0"/>
              <a:t>‹#›</a:t>
            </a:fld>
            <a:endParaRPr lang="hr-HR"/>
          </a:p>
        </p:txBody>
      </p:sp>
    </p:spTree>
    <p:extLst>
      <p:ext uri="{BB962C8B-B14F-4D97-AF65-F5344CB8AC3E}">
        <p14:creationId xmlns:p14="http://schemas.microsoft.com/office/powerpoint/2010/main" val="870526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darock.it/songwriter/johnlennon.htm"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mfHb-avHjO0"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reate.kahoot.it/kahoots/my-kahoots"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flickr.com/photos/67835627@N05/7301112196/"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emplo-kaori.blogspot.com/2011/12/beatles-el-mejor-grupo-de-la-historia.html"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British_rock"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British_rock"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D7A90245-AA54-4352-84E2-4618804F4BC8}"/>
              </a:ext>
            </a:extLst>
          </p:cNvPr>
          <p:cNvSpPr>
            <a:spLocks noGrp="1"/>
          </p:cNvSpPr>
          <p:nvPr>
            <p:ph type="ctrTitle"/>
          </p:nvPr>
        </p:nvSpPr>
        <p:spPr/>
        <p:txBody>
          <a:bodyPr/>
          <a:lstStyle/>
          <a:p>
            <a:r>
              <a:rPr lang="hr-HR" b="1" dirty="0" err="1">
                <a:solidFill>
                  <a:schemeClr val="accent2"/>
                </a:solidFill>
              </a:rPr>
              <a:t>Unit</a:t>
            </a:r>
            <a:r>
              <a:rPr lang="hr-HR" b="1" dirty="0">
                <a:solidFill>
                  <a:schemeClr val="accent2"/>
                </a:solidFill>
              </a:rPr>
              <a:t> 3: I </a:t>
            </a:r>
            <a:r>
              <a:rPr lang="hr-HR" b="1" dirty="0" err="1">
                <a:solidFill>
                  <a:schemeClr val="accent2"/>
                </a:solidFill>
              </a:rPr>
              <a:t>was</a:t>
            </a:r>
            <a:r>
              <a:rPr lang="hr-HR" b="1" dirty="0">
                <a:solidFill>
                  <a:schemeClr val="accent2"/>
                </a:solidFill>
              </a:rPr>
              <a:t> </a:t>
            </a:r>
            <a:r>
              <a:rPr lang="hr-HR" b="1" dirty="0" err="1">
                <a:solidFill>
                  <a:schemeClr val="accent2"/>
                </a:solidFill>
              </a:rPr>
              <a:t>crazy</a:t>
            </a:r>
            <a:r>
              <a:rPr lang="hr-HR" b="1" dirty="0">
                <a:solidFill>
                  <a:schemeClr val="accent2"/>
                </a:solidFill>
              </a:rPr>
              <a:t> </a:t>
            </a:r>
            <a:r>
              <a:rPr lang="hr-HR" b="1" dirty="0" err="1">
                <a:solidFill>
                  <a:schemeClr val="accent2"/>
                </a:solidFill>
              </a:rPr>
              <a:t>about</a:t>
            </a:r>
            <a:r>
              <a:rPr lang="hr-HR" b="1" dirty="0">
                <a:solidFill>
                  <a:schemeClr val="accent2"/>
                </a:solidFill>
              </a:rPr>
              <a:t> John</a:t>
            </a:r>
          </a:p>
        </p:txBody>
      </p:sp>
      <p:sp>
        <p:nvSpPr>
          <p:cNvPr id="5" name="Podnaslov 4">
            <a:extLst>
              <a:ext uri="{FF2B5EF4-FFF2-40B4-BE49-F238E27FC236}">
                <a16:creationId xmlns:a16="http://schemas.microsoft.com/office/drawing/2014/main" id="{AD33C815-7697-4011-B0CD-AAB7494F30EF}"/>
              </a:ext>
            </a:extLst>
          </p:cNvPr>
          <p:cNvSpPr>
            <a:spLocks noGrp="1"/>
          </p:cNvSpPr>
          <p:nvPr>
            <p:ph type="subTitle" idx="1"/>
          </p:nvPr>
        </p:nvSpPr>
        <p:spPr/>
        <p:txBody>
          <a:bodyPr/>
          <a:lstStyle/>
          <a:p>
            <a:r>
              <a:rPr lang="hr-HR" dirty="0" err="1">
                <a:solidFill>
                  <a:schemeClr val="accent2"/>
                </a:solidFill>
              </a:rPr>
              <a:t>Dip</a:t>
            </a:r>
            <a:r>
              <a:rPr lang="hr-HR" dirty="0">
                <a:solidFill>
                  <a:schemeClr val="accent2"/>
                </a:solidFill>
              </a:rPr>
              <a:t> </a:t>
            </a:r>
            <a:r>
              <a:rPr lang="hr-HR" dirty="0" err="1">
                <a:solidFill>
                  <a:schemeClr val="accent2"/>
                </a:solidFill>
              </a:rPr>
              <a:t>in</a:t>
            </a:r>
            <a:r>
              <a:rPr lang="hr-HR" dirty="0">
                <a:solidFill>
                  <a:schemeClr val="accent2"/>
                </a:solidFill>
              </a:rPr>
              <a:t> 6, Školska knjiga</a:t>
            </a:r>
          </a:p>
        </p:txBody>
      </p:sp>
    </p:spTree>
    <p:extLst>
      <p:ext uri="{BB962C8B-B14F-4D97-AF65-F5344CB8AC3E}">
        <p14:creationId xmlns:p14="http://schemas.microsoft.com/office/powerpoint/2010/main" val="1767946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F4D03962-3696-4153-8BBF-C7FB2F2F53D5}"/>
              </a:ext>
            </a:extLst>
          </p:cNvPr>
          <p:cNvSpPr>
            <a:spLocks noGrp="1"/>
          </p:cNvSpPr>
          <p:nvPr>
            <p:ph type="title"/>
          </p:nvPr>
        </p:nvSpPr>
        <p:spPr/>
        <p:txBody>
          <a:bodyPr>
            <a:normAutofit/>
          </a:bodyPr>
          <a:lstStyle/>
          <a:p>
            <a:pPr algn="ctr"/>
            <a:r>
              <a:rPr lang="hr-HR" sz="5400" b="1" dirty="0">
                <a:solidFill>
                  <a:schemeClr val="accent2"/>
                </a:solidFill>
              </a:rPr>
              <a:t>JOHN LENNON</a:t>
            </a:r>
          </a:p>
        </p:txBody>
      </p:sp>
      <p:sp>
        <p:nvSpPr>
          <p:cNvPr id="5" name="TekstniOkvir 4">
            <a:extLst>
              <a:ext uri="{FF2B5EF4-FFF2-40B4-BE49-F238E27FC236}">
                <a16:creationId xmlns:a16="http://schemas.microsoft.com/office/drawing/2014/main" id="{B23D7512-D2F6-48D0-AF64-C3753B84EE91}"/>
              </a:ext>
            </a:extLst>
          </p:cNvPr>
          <p:cNvSpPr txBox="1"/>
          <p:nvPr/>
        </p:nvSpPr>
        <p:spPr>
          <a:xfrm>
            <a:off x="838200" y="1992856"/>
            <a:ext cx="2987749" cy="646331"/>
          </a:xfrm>
          <a:prstGeom prst="rect">
            <a:avLst/>
          </a:prstGeom>
          <a:noFill/>
        </p:spPr>
        <p:txBody>
          <a:bodyPr wrap="square" rtlCol="0">
            <a:spAutoFit/>
          </a:bodyPr>
          <a:lstStyle/>
          <a:p>
            <a:r>
              <a:rPr lang="hr-HR" sz="3600" dirty="0" err="1"/>
              <a:t>guitar</a:t>
            </a:r>
            <a:endParaRPr lang="hr-HR" sz="3600" dirty="0"/>
          </a:p>
        </p:txBody>
      </p:sp>
      <p:sp>
        <p:nvSpPr>
          <p:cNvPr id="6" name="TekstniOkvir 5">
            <a:extLst>
              <a:ext uri="{FF2B5EF4-FFF2-40B4-BE49-F238E27FC236}">
                <a16:creationId xmlns:a16="http://schemas.microsoft.com/office/drawing/2014/main" id="{93E9536F-336B-4F2D-A6CE-D633430F46D0}"/>
              </a:ext>
            </a:extLst>
          </p:cNvPr>
          <p:cNvSpPr txBox="1"/>
          <p:nvPr/>
        </p:nvSpPr>
        <p:spPr>
          <a:xfrm>
            <a:off x="1171576" y="5349776"/>
            <a:ext cx="2987749" cy="646331"/>
          </a:xfrm>
          <a:prstGeom prst="rect">
            <a:avLst/>
          </a:prstGeom>
          <a:noFill/>
        </p:spPr>
        <p:txBody>
          <a:bodyPr wrap="square" rtlCol="0">
            <a:spAutoFit/>
          </a:bodyPr>
          <a:lstStyle/>
          <a:p>
            <a:r>
              <a:rPr lang="hr-HR" sz="3600" dirty="0" err="1"/>
              <a:t>peace</a:t>
            </a:r>
            <a:endParaRPr lang="hr-HR" sz="3600" dirty="0"/>
          </a:p>
        </p:txBody>
      </p:sp>
      <p:sp>
        <p:nvSpPr>
          <p:cNvPr id="7" name="TekstniOkvir 6">
            <a:extLst>
              <a:ext uri="{FF2B5EF4-FFF2-40B4-BE49-F238E27FC236}">
                <a16:creationId xmlns:a16="http://schemas.microsoft.com/office/drawing/2014/main" id="{B1AA1828-8CCA-4765-ADF1-F4BCD818F814}"/>
              </a:ext>
            </a:extLst>
          </p:cNvPr>
          <p:cNvSpPr txBox="1"/>
          <p:nvPr/>
        </p:nvSpPr>
        <p:spPr>
          <a:xfrm>
            <a:off x="558192" y="3494081"/>
            <a:ext cx="2987749" cy="646331"/>
          </a:xfrm>
          <a:prstGeom prst="rect">
            <a:avLst/>
          </a:prstGeom>
          <a:noFill/>
        </p:spPr>
        <p:txBody>
          <a:bodyPr wrap="square" rtlCol="0">
            <a:spAutoFit/>
          </a:bodyPr>
          <a:lstStyle/>
          <a:p>
            <a:r>
              <a:rPr lang="hr-HR" sz="3600" dirty="0"/>
              <a:t>New York</a:t>
            </a:r>
          </a:p>
        </p:txBody>
      </p:sp>
      <p:sp>
        <p:nvSpPr>
          <p:cNvPr id="8" name="TekstniOkvir 7">
            <a:extLst>
              <a:ext uri="{FF2B5EF4-FFF2-40B4-BE49-F238E27FC236}">
                <a16:creationId xmlns:a16="http://schemas.microsoft.com/office/drawing/2014/main" id="{876B8658-2FBF-4EE9-B1AE-31C35DB7997A}"/>
              </a:ext>
            </a:extLst>
          </p:cNvPr>
          <p:cNvSpPr txBox="1"/>
          <p:nvPr/>
        </p:nvSpPr>
        <p:spPr>
          <a:xfrm>
            <a:off x="9491330" y="3507942"/>
            <a:ext cx="2987749" cy="646331"/>
          </a:xfrm>
          <a:prstGeom prst="rect">
            <a:avLst/>
          </a:prstGeom>
          <a:noFill/>
        </p:spPr>
        <p:txBody>
          <a:bodyPr wrap="square" rtlCol="0">
            <a:spAutoFit/>
          </a:bodyPr>
          <a:lstStyle/>
          <a:p>
            <a:r>
              <a:rPr lang="hr-HR" sz="3600" dirty="0"/>
              <a:t>a fan</a:t>
            </a:r>
          </a:p>
        </p:txBody>
      </p:sp>
      <p:sp>
        <p:nvSpPr>
          <p:cNvPr id="9" name="TekstniOkvir 8">
            <a:extLst>
              <a:ext uri="{FF2B5EF4-FFF2-40B4-BE49-F238E27FC236}">
                <a16:creationId xmlns:a16="http://schemas.microsoft.com/office/drawing/2014/main" id="{9B97B577-F98C-4015-AE67-FC3C72F6079F}"/>
              </a:ext>
            </a:extLst>
          </p:cNvPr>
          <p:cNvSpPr txBox="1"/>
          <p:nvPr/>
        </p:nvSpPr>
        <p:spPr>
          <a:xfrm>
            <a:off x="9491330" y="5454946"/>
            <a:ext cx="2987749" cy="646331"/>
          </a:xfrm>
          <a:prstGeom prst="rect">
            <a:avLst/>
          </a:prstGeom>
          <a:noFill/>
        </p:spPr>
        <p:txBody>
          <a:bodyPr wrap="square" rtlCol="0">
            <a:spAutoFit/>
          </a:bodyPr>
          <a:lstStyle/>
          <a:p>
            <a:r>
              <a:rPr lang="hr-HR" sz="3600" dirty="0"/>
              <a:t>a </a:t>
            </a:r>
            <a:r>
              <a:rPr lang="hr-HR" sz="3600" dirty="0" err="1"/>
              <a:t>singer</a:t>
            </a:r>
            <a:endParaRPr lang="hr-HR" sz="3600" dirty="0"/>
          </a:p>
        </p:txBody>
      </p:sp>
      <p:sp>
        <p:nvSpPr>
          <p:cNvPr id="10" name="TekstniOkvir 9">
            <a:extLst>
              <a:ext uri="{FF2B5EF4-FFF2-40B4-BE49-F238E27FC236}">
                <a16:creationId xmlns:a16="http://schemas.microsoft.com/office/drawing/2014/main" id="{1548CB0A-958D-4C0F-B7F7-E53B498F31C6}"/>
              </a:ext>
            </a:extLst>
          </p:cNvPr>
          <p:cNvSpPr txBox="1"/>
          <p:nvPr/>
        </p:nvSpPr>
        <p:spPr>
          <a:xfrm>
            <a:off x="9277349" y="1743187"/>
            <a:ext cx="2987749" cy="646331"/>
          </a:xfrm>
          <a:prstGeom prst="rect">
            <a:avLst/>
          </a:prstGeom>
          <a:noFill/>
        </p:spPr>
        <p:txBody>
          <a:bodyPr wrap="square" rtlCol="0">
            <a:spAutoFit/>
          </a:bodyPr>
          <a:lstStyle/>
          <a:p>
            <a:r>
              <a:rPr lang="hr-HR" sz="3600" dirty="0" err="1"/>
              <a:t>glasses</a:t>
            </a:r>
            <a:endParaRPr lang="hr-HR" sz="3600" dirty="0"/>
          </a:p>
        </p:txBody>
      </p:sp>
      <p:pic>
        <p:nvPicPr>
          <p:cNvPr id="12" name="Slika 11" descr="Slika na kojoj se prikazuje osoba, naočale, nošenje, muškarac&#10;&#10;Opis je automatski generiran">
            <a:extLst>
              <a:ext uri="{FF2B5EF4-FFF2-40B4-BE49-F238E27FC236}">
                <a16:creationId xmlns:a16="http://schemas.microsoft.com/office/drawing/2014/main" id="{F9354F2A-95AD-4932-AA66-18806EBDD92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265932" y="2039924"/>
            <a:ext cx="5660136" cy="2926080"/>
          </a:xfrm>
          <a:prstGeom prst="rect">
            <a:avLst/>
          </a:prstGeom>
        </p:spPr>
      </p:pic>
      <p:pic>
        <p:nvPicPr>
          <p:cNvPr id="15" name="Slika 14" descr="Slika na kojoj se prikazuje snimka zaslona&#10;&#10;Opis je automatski generiran">
            <a:extLst>
              <a:ext uri="{FF2B5EF4-FFF2-40B4-BE49-F238E27FC236}">
                <a16:creationId xmlns:a16="http://schemas.microsoft.com/office/drawing/2014/main" id="{C75B7D36-0643-4CFF-A611-78CA13B75000}"/>
              </a:ext>
            </a:extLst>
          </p:cNvPr>
          <p:cNvPicPr>
            <a:picLocks noChangeAspect="1"/>
          </p:cNvPicPr>
          <p:nvPr/>
        </p:nvPicPr>
        <p:blipFill rotWithShape="1">
          <a:blip r:embed="rId4">
            <a:extLst>
              <a:ext uri="{28A0092B-C50C-407E-A947-70E740481C1C}">
                <a14:useLocalDpi xmlns:a14="http://schemas.microsoft.com/office/drawing/2010/main" val="0"/>
              </a:ext>
            </a:extLst>
          </a:blip>
          <a:srcRect l="11875" t="36806" r="21094" b="25278"/>
          <a:stretch/>
        </p:blipFill>
        <p:spPr>
          <a:xfrm rot="20957311">
            <a:off x="735477" y="2277775"/>
            <a:ext cx="11001056" cy="3500336"/>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97930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69CE529F-A853-4D3F-95A9-D31561864EF3}"/>
              </a:ext>
            </a:extLst>
          </p:cNvPr>
          <p:cNvSpPr>
            <a:spLocks noGrp="1"/>
          </p:cNvSpPr>
          <p:nvPr>
            <p:ph type="title"/>
          </p:nvPr>
        </p:nvSpPr>
        <p:spPr/>
        <p:txBody>
          <a:bodyPr>
            <a:normAutofit/>
          </a:bodyPr>
          <a:lstStyle/>
          <a:p>
            <a:r>
              <a:rPr lang="hr-HR" dirty="0"/>
              <a:t>				SCHOOLWORK</a:t>
            </a:r>
            <a:br>
              <a:rPr lang="hr-HR" dirty="0"/>
            </a:br>
            <a:r>
              <a:rPr lang="hr-HR" dirty="0"/>
              <a:t>			</a:t>
            </a:r>
            <a:r>
              <a:rPr lang="hr-HR" b="1" u="sng" dirty="0">
                <a:solidFill>
                  <a:schemeClr val="accent2"/>
                </a:solidFill>
              </a:rPr>
              <a:t>A NEWSPAPER ARTICLE</a:t>
            </a:r>
          </a:p>
        </p:txBody>
      </p:sp>
      <p:sp>
        <p:nvSpPr>
          <p:cNvPr id="4" name="Rezervirano mjesto sadržaja 3">
            <a:extLst>
              <a:ext uri="{FF2B5EF4-FFF2-40B4-BE49-F238E27FC236}">
                <a16:creationId xmlns:a16="http://schemas.microsoft.com/office/drawing/2014/main" id="{6DC4631D-B578-43A0-A893-F24233C9F96E}"/>
              </a:ext>
            </a:extLst>
          </p:cNvPr>
          <p:cNvSpPr>
            <a:spLocks noGrp="1"/>
          </p:cNvSpPr>
          <p:nvPr>
            <p:ph idx="1"/>
          </p:nvPr>
        </p:nvSpPr>
        <p:spPr>
          <a:xfrm>
            <a:off x="838200" y="2141537"/>
            <a:ext cx="10515600" cy="4351338"/>
          </a:xfrm>
        </p:spPr>
        <p:txBody>
          <a:bodyPr/>
          <a:lstStyle/>
          <a:p>
            <a:r>
              <a:rPr lang="hr-HR" dirty="0"/>
              <a:t>Who</a:t>
            </a:r>
          </a:p>
          <a:p>
            <a:r>
              <a:rPr lang="hr-HR" dirty="0" err="1"/>
              <a:t>What</a:t>
            </a:r>
            <a:r>
              <a:rPr lang="hr-HR" dirty="0"/>
              <a:t> </a:t>
            </a:r>
          </a:p>
          <a:p>
            <a:r>
              <a:rPr lang="hr-HR" dirty="0" err="1"/>
              <a:t>Where</a:t>
            </a:r>
            <a:endParaRPr lang="hr-HR" dirty="0"/>
          </a:p>
          <a:p>
            <a:r>
              <a:rPr lang="hr-HR" dirty="0" err="1"/>
              <a:t>Why</a:t>
            </a:r>
            <a:endParaRPr lang="hr-HR" dirty="0"/>
          </a:p>
          <a:p>
            <a:r>
              <a:rPr lang="hr-HR" dirty="0" err="1"/>
              <a:t>When</a:t>
            </a:r>
            <a:r>
              <a:rPr lang="hr-HR" dirty="0"/>
              <a:t> </a:t>
            </a:r>
          </a:p>
          <a:p>
            <a:r>
              <a:rPr lang="hr-HR" dirty="0"/>
              <a:t>How</a:t>
            </a:r>
          </a:p>
        </p:txBody>
      </p:sp>
      <p:pic>
        <p:nvPicPr>
          <p:cNvPr id="5" name="Slika 4" descr="Slika na kojoj se prikazuje snimka zaslona&#10;&#10;Opis je automatski generiran">
            <a:extLst>
              <a:ext uri="{FF2B5EF4-FFF2-40B4-BE49-F238E27FC236}">
                <a16:creationId xmlns:a16="http://schemas.microsoft.com/office/drawing/2014/main" id="{B074C22A-7743-4D6F-BD21-61A3699F8CFB}"/>
              </a:ext>
            </a:extLst>
          </p:cNvPr>
          <p:cNvPicPr>
            <a:picLocks noChangeAspect="1"/>
          </p:cNvPicPr>
          <p:nvPr/>
        </p:nvPicPr>
        <p:blipFill rotWithShape="1">
          <a:blip r:embed="rId2">
            <a:extLst>
              <a:ext uri="{28A0092B-C50C-407E-A947-70E740481C1C}">
                <a14:useLocalDpi xmlns:a14="http://schemas.microsoft.com/office/drawing/2010/main" val="0"/>
              </a:ext>
            </a:extLst>
          </a:blip>
          <a:srcRect l="11875" t="36806" r="21094" b="25278"/>
          <a:stretch/>
        </p:blipFill>
        <p:spPr>
          <a:xfrm>
            <a:off x="4256385" y="2694448"/>
            <a:ext cx="7223670" cy="2298441"/>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28137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3DFB34-04F9-4F58-9516-85EB4C1934BB}"/>
              </a:ext>
            </a:extLst>
          </p:cNvPr>
          <p:cNvSpPr>
            <a:spLocks noGrp="1"/>
          </p:cNvSpPr>
          <p:nvPr>
            <p:ph type="title"/>
          </p:nvPr>
        </p:nvSpPr>
        <p:spPr/>
        <p:txBody>
          <a:bodyPr/>
          <a:lstStyle/>
          <a:p>
            <a:pPr algn="ctr"/>
            <a:r>
              <a:rPr lang="hr-HR" b="1" dirty="0" err="1"/>
              <a:t>Imagine</a:t>
            </a:r>
            <a:r>
              <a:rPr lang="hr-HR" b="1" dirty="0"/>
              <a:t> </a:t>
            </a:r>
            <a:r>
              <a:rPr lang="hr-HR" b="1" dirty="0" err="1"/>
              <a:t>by</a:t>
            </a:r>
            <a:r>
              <a:rPr lang="hr-HR" b="1" dirty="0"/>
              <a:t> John Lennon</a:t>
            </a:r>
          </a:p>
        </p:txBody>
      </p:sp>
      <p:sp>
        <p:nvSpPr>
          <p:cNvPr id="3" name="Rezervirano mjesto sadržaja 2">
            <a:extLst>
              <a:ext uri="{FF2B5EF4-FFF2-40B4-BE49-F238E27FC236}">
                <a16:creationId xmlns:a16="http://schemas.microsoft.com/office/drawing/2014/main" id="{01E16A63-4971-4A27-A43E-A99EE644FA8E}"/>
              </a:ext>
            </a:extLst>
          </p:cNvPr>
          <p:cNvSpPr>
            <a:spLocks noGrp="1"/>
          </p:cNvSpPr>
          <p:nvPr>
            <p:ph idx="1"/>
          </p:nvPr>
        </p:nvSpPr>
        <p:spPr/>
        <p:txBody>
          <a:bodyPr/>
          <a:lstStyle/>
          <a:p>
            <a:pPr marL="0" indent="0">
              <a:buNone/>
            </a:pPr>
            <a:r>
              <a:rPr lang="hr-HR" dirty="0">
                <a:hlinkClick r:id="rId2"/>
              </a:rPr>
              <a:t>https://www.youtube.com/watch?v=mfHb-avHjO0</a:t>
            </a:r>
            <a:endParaRPr lang="hr-HR" dirty="0"/>
          </a:p>
          <a:p>
            <a:endParaRPr lang="hr-HR" dirty="0"/>
          </a:p>
          <a:p>
            <a:r>
              <a:rPr lang="hr-HR" dirty="0" err="1"/>
              <a:t>What</a:t>
            </a:r>
            <a:r>
              <a:rPr lang="hr-HR" dirty="0"/>
              <a:t> do </a:t>
            </a:r>
            <a:r>
              <a:rPr lang="hr-HR" dirty="0" err="1"/>
              <a:t>you</a:t>
            </a:r>
            <a:r>
              <a:rPr lang="hr-HR" dirty="0"/>
              <a:t> </a:t>
            </a:r>
            <a:r>
              <a:rPr lang="hr-HR" dirty="0" err="1"/>
              <a:t>think</a:t>
            </a:r>
            <a:r>
              <a:rPr lang="hr-HR" dirty="0"/>
              <a:t> </a:t>
            </a:r>
            <a:r>
              <a:rPr lang="hr-HR" dirty="0" err="1"/>
              <a:t>is</a:t>
            </a:r>
            <a:r>
              <a:rPr lang="hr-HR" dirty="0"/>
              <a:t> </a:t>
            </a:r>
            <a:r>
              <a:rPr lang="hr-HR" dirty="0" err="1"/>
              <a:t>the</a:t>
            </a:r>
            <a:r>
              <a:rPr lang="hr-HR" dirty="0"/>
              <a:t> </a:t>
            </a:r>
            <a:r>
              <a:rPr lang="hr-HR" dirty="0" err="1"/>
              <a:t>meaning</a:t>
            </a:r>
            <a:r>
              <a:rPr lang="hr-HR" dirty="0"/>
              <a:t> </a:t>
            </a:r>
            <a:r>
              <a:rPr lang="hr-HR" dirty="0" err="1"/>
              <a:t>of</a:t>
            </a:r>
            <a:r>
              <a:rPr lang="hr-HR" dirty="0"/>
              <a:t> </a:t>
            </a:r>
            <a:r>
              <a:rPr lang="hr-HR" dirty="0" err="1"/>
              <a:t>the</a:t>
            </a:r>
            <a:r>
              <a:rPr lang="hr-HR" dirty="0"/>
              <a:t> song?</a:t>
            </a:r>
          </a:p>
          <a:p>
            <a:r>
              <a:rPr lang="hr-HR" dirty="0" err="1"/>
              <a:t>Why</a:t>
            </a:r>
            <a:r>
              <a:rPr lang="hr-HR" dirty="0"/>
              <a:t> </a:t>
            </a:r>
            <a:r>
              <a:rPr lang="hr-HR" dirty="0" err="1"/>
              <a:t>is</a:t>
            </a:r>
            <a:r>
              <a:rPr lang="hr-HR" dirty="0"/>
              <a:t> John Lennon </a:t>
            </a:r>
            <a:r>
              <a:rPr lang="hr-HR" dirty="0" err="1"/>
              <a:t>the</a:t>
            </a:r>
            <a:r>
              <a:rPr lang="hr-HR" dirty="0"/>
              <a:t> </a:t>
            </a:r>
            <a:r>
              <a:rPr lang="hr-HR" dirty="0" err="1"/>
              <a:t>dreamer</a:t>
            </a:r>
            <a:r>
              <a:rPr lang="hr-HR" dirty="0"/>
              <a:t>?</a:t>
            </a:r>
          </a:p>
          <a:p>
            <a:r>
              <a:rPr lang="hr-HR" dirty="0" err="1"/>
              <a:t>What</a:t>
            </a:r>
            <a:r>
              <a:rPr lang="hr-HR" dirty="0"/>
              <a:t> </a:t>
            </a:r>
            <a:r>
              <a:rPr lang="hr-HR" dirty="0" err="1"/>
              <a:t>does</a:t>
            </a:r>
            <a:r>
              <a:rPr lang="hr-HR" dirty="0"/>
              <a:t> John Lennon </a:t>
            </a:r>
            <a:r>
              <a:rPr lang="hr-HR" dirty="0" err="1"/>
              <a:t>want</a:t>
            </a:r>
            <a:r>
              <a:rPr lang="hr-HR" dirty="0"/>
              <a:t> </a:t>
            </a:r>
            <a:r>
              <a:rPr lang="hr-HR" dirty="0" err="1"/>
              <a:t>with</a:t>
            </a:r>
            <a:r>
              <a:rPr lang="hr-HR" dirty="0"/>
              <a:t> </a:t>
            </a:r>
            <a:r>
              <a:rPr lang="hr-HR" dirty="0" err="1"/>
              <a:t>this</a:t>
            </a:r>
            <a:r>
              <a:rPr lang="hr-HR" dirty="0"/>
              <a:t> song?</a:t>
            </a:r>
          </a:p>
          <a:p>
            <a:r>
              <a:rPr lang="hr-HR" dirty="0" err="1"/>
              <a:t>What</a:t>
            </a:r>
            <a:r>
              <a:rPr lang="hr-HR" dirty="0"/>
              <a:t> </a:t>
            </a:r>
            <a:r>
              <a:rPr lang="hr-HR" dirty="0" err="1"/>
              <a:t>kind</a:t>
            </a:r>
            <a:r>
              <a:rPr lang="hr-HR" dirty="0"/>
              <a:t> </a:t>
            </a:r>
            <a:r>
              <a:rPr lang="hr-HR" dirty="0" err="1"/>
              <a:t>of</a:t>
            </a:r>
            <a:r>
              <a:rPr lang="hr-HR" dirty="0"/>
              <a:t> </a:t>
            </a:r>
            <a:r>
              <a:rPr lang="hr-HR" dirty="0" err="1"/>
              <a:t>the</a:t>
            </a:r>
            <a:r>
              <a:rPr lang="hr-HR" dirty="0"/>
              <a:t> </a:t>
            </a:r>
            <a:r>
              <a:rPr lang="hr-HR" dirty="0" err="1"/>
              <a:t>world</a:t>
            </a:r>
            <a:r>
              <a:rPr lang="hr-HR" dirty="0"/>
              <a:t> </a:t>
            </a:r>
            <a:r>
              <a:rPr lang="hr-HR" dirty="0" err="1"/>
              <a:t>does</a:t>
            </a:r>
            <a:r>
              <a:rPr lang="hr-HR" dirty="0"/>
              <a:t> he </a:t>
            </a:r>
            <a:r>
              <a:rPr lang="hr-HR" dirty="0" err="1"/>
              <a:t>describe</a:t>
            </a:r>
            <a:r>
              <a:rPr lang="hr-HR" dirty="0"/>
              <a:t>?</a:t>
            </a:r>
          </a:p>
          <a:p>
            <a:r>
              <a:rPr lang="hr-HR" dirty="0" err="1"/>
              <a:t>Would</a:t>
            </a:r>
            <a:r>
              <a:rPr lang="hr-HR" dirty="0"/>
              <a:t> </a:t>
            </a:r>
            <a:r>
              <a:rPr lang="hr-HR" dirty="0" err="1"/>
              <a:t>you</a:t>
            </a:r>
            <a:r>
              <a:rPr lang="hr-HR" dirty="0"/>
              <a:t> </a:t>
            </a:r>
            <a:r>
              <a:rPr lang="hr-HR" dirty="0" err="1"/>
              <a:t>like</a:t>
            </a:r>
            <a:r>
              <a:rPr lang="hr-HR" dirty="0"/>
              <a:t> to live </a:t>
            </a:r>
            <a:r>
              <a:rPr lang="hr-HR" dirty="0" err="1"/>
              <a:t>in</a:t>
            </a:r>
            <a:r>
              <a:rPr lang="hr-HR" dirty="0"/>
              <a:t> </a:t>
            </a:r>
            <a:r>
              <a:rPr lang="hr-HR" dirty="0" err="1"/>
              <a:t>this</a:t>
            </a:r>
            <a:r>
              <a:rPr lang="hr-HR" dirty="0"/>
              <a:t> </a:t>
            </a:r>
            <a:r>
              <a:rPr lang="hr-HR" dirty="0" err="1"/>
              <a:t>world</a:t>
            </a:r>
            <a:r>
              <a:rPr lang="hr-HR" dirty="0"/>
              <a:t>? </a:t>
            </a:r>
            <a:r>
              <a:rPr lang="hr-HR" dirty="0" err="1"/>
              <a:t>Why</a:t>
            </a:r>
            <a:r>
              <a:rPr lang="hr-HR" dirty="0"/>
              <a:t>?</a:t>
            </a:r>
          </a:p>
          <a:p>
            <a:pPr marL="0" indent="0">
              <a:buNone/>
            </a:pPr>
            <a:endParaRPr lang="hr-HR" dirty="0"/>
          </a:p>
          <a:p>
            <a:endParaRPr lang="hr-HR" dirty="0"/>
          </a:p>
        </p:txBody>
      </p:sp>
    </p:spTree>
    <p:extLst>
      <p:ext uri="{BB962C8B-B14F-4D97-AF65-F5344CB8AC3E}">
        <p14:creationId xmlns:p14="http://schemas.microsoft.com/office/powerpoint/2010/main" val="444983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64B7488-E42A-4CA6-9181-1D861F229443}"/>
              </a:ext>
            </a:extLst>
          </p:cNvPr>
          <p:cNvSpPr>
            <a:spLocks noGrp="1"/>
          </p:cNvSpPr>
          <p:nvPr>
            <p:ph type="title"/>
          </p:nvPr>
        </p:nvSpPr>
        <p:spPr>
          <a:xfrm>
            <a:off x="804672" y="5116529"/>
            <a:ext cx="10592174" cy="1000655"/>
          </a:xfrm>
        </p:spPr>
        <p:txBody>
          <a:bodyPr vert="horz" lIns="91440" tIns="45720" rIns="91440" bIns="45720" rtlCol="0" anchor="t">
            <a:normAutofit/>
          </a:bodyPr>
          <a:lstStyle/>
          <a:p>
            <a:r>
              <a:rPr lang="hr-HR" sz="4000" b="1" dirty="0" err="1">
                <a:solidFill>
                  <a:schemeClr val="accent2"/>
                </a:solidFill>
              </a:rPr>
              <a:t>The</a:t>
            </a:r>
            <a:r>
              <a:rPr lang="hr-HR" sz="4000" b="1" dirty="0">
                <a:solidFill>
                  <a:schemeClr val="accent2"/>
                </a:solidFill>
              </a:rPr>
              <a:t> Beatles </a:t>
            </a:r>
            <a:r>
              <a:rPr lang="hr-HR" sz="4000" b="1" dirty="0" err="1">
                <a:solidFill>
                  <a:schemeClr val="accent2"/>
                </a:solidFill>
              </a:rPr>
              <a:t>quiz</a:t>
            </a:r>
            <a:endParaRPr lang="en-US" sz="4000" b="1" dirty="0">
              <a:solidFill>
                <a:schemeClr val="accent2"/>
              </a:solidFill>
            </a:endParaRPr>
          </a:p>
        </p:txBody>
      </p:sp>
      <p:pic>
        <p:nvPicPr>
          <p:cNvPr id="5" name="Slika 4">
            <a:extLst>
              <a:ext uri="{FF2B5EF4-FFF2-40B4-BE49-F238E27FC236}">
                <a16:creationId xmlns:a16="http://schemas.microsoft.com/office/drawing/2014/main" id="{2B57E490-CAA2-4847-B625-0A640E1BC6E8}"/>
              </a:ext>
            </a:extLst>
          </p:cNvPr>
          <p:cNvPicPr>
            <a:picLocks noChangeAspect="1"/>
          </p:cNvPicPr>
          <p:nvPr/>
        </p:nvPicPr>
        <p:blipFill rotWithShape="1">
          <a:blip r:embed="rId2">
            <a:extLst>
              <a:ext uri="{28A0092B-C50C-407E-A947-70E740481C1C}">
                <a14:useLocalDpi xmlns:a14="http://schemas.microsoft.com/office/drawing/2010/main" val="0"/>
              </a:ext>
            </a:extLst>
          </a:blip>
          <a:srcRect l="611" r="2" b="2"/>
          <a:stretch/>
        </p:blipFill>
        <p:spPr>
          <a:xfrm>
            <a:off x="-1" y="10"/>
            <a:ext cx="12192001" cy="4201449"/>
          </a:xfrm>
          <a:prstGeom prst="rect">
            <a:avLst/>
          </a:prstGeom>
        </p:spPr>
      </p:pic>
      <p:sp>
        <p:nvSpPr>
          <p:cNvPr id="3" name="Rezervirano mjesto sadržaja 2">
            <a:extLst>
              <a:ext uri="{FF2B5EF4-FFF2-40B4-BE49-F238E27FC236}">
                <a16:creationId xmlns:a16="http://schemas.microsoft.com/office/drawing/2014/main" id="{20C4C865-D5E0-4B14-895F-3F4084B2321C}"/>
              </a:ext>
            </a:extLst>
          </p:cNvPr>
          <p:cNvSpPr>
            <a:spLocks noGrp="1"/>
          </p:cNvSpPr>
          <p:nvPr>
            <p:ph idx="1"/>
          </p:nvPr>
        </p:nvSpPr>
        <p:spPr>
          <a:xfrm>
            <a:off x="804672" y="4580785"/>
            <a:ext cx="9416898" cy="484374"/>
          </a:xfrm>
        </p:spPr>
        <p:txBody>
          <a:bodyPr vert="horz" lIns="91440" tIns="45720" rIns="91440" bIns="45720" rtlCol="0" anchor="b">
            <a:normAutofit/>
          </a:bodyPr>
          <a:lstStyle/>
          <a:p>
            <a:pPr marL="0" indent="0">
              <a:buNone/>
            </a:pPr>
            <a:r>
              <a:rPr lang="en-US" sz="2000" dirty="0">
                <a:solidFill>
                  <a:schemeClr val="tx2"/>
                </a:solidFill>
                <a:hlinkClick r:id="rId3"/>
              </a:rPr>
              <a:t>https://create.kahoot.it/kahoots/my-kahoots</a:t>
            </a:r>
            <a:endParaRPr lang="en-US" sz="2000" dirty="0">
              <a:solidFill>
                <a:schemeClr val="tx2"/>
              </a:solidFill>
            </a:endParaRPr>
          </a:p>
        </p:txBody>
      </p:sp>
    </p:spTree>
    <p:extLst>
      <p:ext uri="{BB962C8B-B14F-4D97-AF65-F5344CB8AC3E}">
        <p14:creationId xmlns:p14="http://schemas.microsoft.com/office/powerpoint/2010/main" val="3208358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97980E7-9CC9-4615-874E-9A253D408F5A}"/>
              </a:ext>
            </a:extLst>
          </p:cNvPr>
          <p:cNvSpPr>
            <a:spLocks noGrp="1"/>
          </p:cNvSpPr>
          <p:nvPr>
            <p:ph type="title"/>
          </p:nvPr>
        </p:nvSpPr>
        <p:spPr/>
        <p:txBody>
          <a:bodyPr/>
          <a:lstStyle/>
          <a:p>
            <a:pPr algn="ctr"/>
            <a:r>
              <a:rPr lang="hr-HR" dirty="0" err="1"/>
              <a:t>Grandparents</a:t>
            </a:r>
            <a:endParaRPr lang="hr-HR" dirty="0"/>
          </a:p>
        </p:txBody>
      </p:sp>
      <p:pic>
        <p:nvPicPr>
          <p:cNvPr id="5" name="Rezervirano mjesto sadržaja 4" descr="Slika na kojoj se prikazuje osoba, na otvorenom, žena, ljudi&#10;&#10;Opis je automatski generiran">
            <a:extLst>
              <a:ext uri="{FF2B5EF4-FFF2-40B4-BE49-F238E27FC236}">
                <a16:creationId xmlns:a16="http://schemas.microsoft.com/office/drawing/2014/main" id="{7F531A32-523F-4964-86AD-DC4F81F19145}"/>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410378" y="1551422"/>
            <a:ext cx="5638371" cy="375515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TekstniOkvir 6">
            <a:extLst>
              <a:ext uri="{FF2B5EF4-FFF2-40B4-BE49-F238E27FC236}">
                <a16:creationId xmlns:a16="http://schemas.microsoft.com/office/drawing/2014/main" id="{00CD8F90-F129-4948-AB3D-9CE8013BA413}"/>
              </a:ext>
            </a:extLst>
          </p:cNvPr>
          <p:cNvSpPr txBox="1"/>
          <p:nvPr/>
        </p:nvSpPr>
        <p:spPr>
          <a:xfrm>
            <a:off x="1771650" y="5473629"/>
            <a:ext cx="9582150" cy="1143070"/>
          </a:xfrm>
          <a:prstGeom prst="rect">
            <a:avLst/>
          </a:prstGeom>
          <a:noFill/>
        </p:spPr>
        <p:txBody>
          <a:bodyPr wrap="square" rtlCol="0">
            <a:spAutoFit/>
          </a:bodyPr>
          <a:lstStyle/>
          <a:p>
            <a:pPr marL="285750" indent="-285750">
              <a:lnSpc>
                <a:spcPct val="150000"/>
              </a:lnSpc>
              <a:buFontTx/>
              <a:buChar char="-"/>
            </a:pPr>
            <a:r>
              <a:rPr lang="hr-HR" sz="2400" dirty="0"/>
              <a:t>How </a:t>
            </a:r>
            <a:r>
              <a:rPr lang="hr-HR" sz="2400" dirty="0" err="1"/>
              <a:t>often</a:t>
            </a:r>
            <a:r>
              <a:rPr lang="hr-HR" sz="2400" dirty="0"/>
              <a:t> do </a:t>
            </a:r>
            <a:r>
              <a:rPr lang="hr-HR" sz="2400" dirty="0" err="1"/>
              <a:t>you</a:t>
            </a:r>
            <a:r>
              <a:rPr lang="hr-HR" sz="2400" dirty="0"/>
              <a:t> </a:t>
            </a:r>
            <a:r>
              <a:rPr lang="hr-HR" sz="2400" dirty="0" err="1"/>
              <a:t>see</a:t>
            </a:r>
            <a:r>
              <a:rPr lang="hr-HR" sz="2400" dirty="0"/>
              <a:t> </a:t>
            </a:r>
            <a:r>
              <a:rPr lang="hr-HR" sz="2400" dirty="0" err="1"/>
              <a:t>your</a:t>
            </a:r>
            <a:r>
              <a:rPr lang="hr-HR" sz="2400" dirty="0"/>
              <a:t> </a:t>
            </a:r>
            <a:r>
              <a:rPr lang="hr-HR" sz="2400" dirty="0" err="1"/>
              <a:t>grandparents</a:t>
            </a:r>
            <a:r>
              <a:rPr lang="hr-HR" sz="2400" dirty="0"/>
              <a:t>? </a:t>
            </a:r>
            <a:r>
              <a:rPr lang="hr-HR" sz="2400" dirty="0" err="1"/>
              <a:t>Where</a:t>
            </a:r>
            <a:r>
              <a:rPr lang="hr-HR" sz="2400" dirty="0"/>
              <a:t> do </a:t>
            </a:r>
            <a:r>
              <a:rPr lang="hr-HR" sz="2400" dirty="0" err="1"/>
              <a:t>they</a:t>
            </a:r>
            <a:r>
              <a:rPr lang="hr-HR" sz="2400" dirty="0"/>
              <a:t> live?</a:t>
            </a:r>
          </a:p>
          <a:p>
            <a:pPr marL="285750" indent="-285750">
              <a:lnSpc>
                <a:spcPct val="150000"/>
              </a:lnSpc>
              <a:buFontTx/>
              <a:buChar char="-"/>
            </a:pPr>
            <a:r>
              <a:rPr lang="hr-HR" sz="2400" dirty="0" err="1"/>
              <a:t>What</a:t>
            </a:r>
            <a:r>
              <a:rPr lang="hr-HR" sz="2400" dirty="0"/>
              <a:t> do </a:t>
            </a:r>
            <a:r>
              <a:rPr lang="hr-HR" sz="2400" dirty="0" err="1"/>
              <a:t>you</a:t>
            </a:r>
            <a:r>
              <a:rPr lang="hr-HR" sz="2400" dirty="0"/>
              <a:t> talk </a:t>
            </a:r>
            <a:r>
              <a:rPr lang="hr-HR" sz="2400" dirty="0" err="1"/>
              <a:t>about</a:t>
            </a:r>
            <a:r>
              <a:rPr lang="hr-HR" sz="2400" dirty="0"/>
              <a:t>? Do </a:t>
            </a:r>
            <a:r>
              <a:rPr lang="hr-HR" sz="2400" dirty="0" err="1"/>
              <a:t>they</a:t>
            </a:r>
            <a:r>
              <a:rPr lang="hr-HR" sz="2400" dirty="0"/>
              <a:t> talk </a:t>
            </a:r>
            <a:r>
              <a:rPr lang="hr-HR" sz="2400" dirty="0" err="1"/>
              <a:t>about</a:t>
            </a:r>
            <a:r>
              <a:rPr lang="hr-HR" sz="2400" dirty="0"/>
              <a:t> </a:t>
            </a:r>
            <a:r>
              <a:rPr lang="hr-HR" sz="2400" dirty="0" err="1"/>
              <a:t>the</a:t>
            </a:r>
            <a:r>
              <a:rPr lang="hr-HR" sz="2400" dirty="0"/>
              <a:t> </a:t>
            </a:r>
            <a:r>
              <a:rPr lang="hr-HR" sz="2400" dirty="0" err="1"/>
              <a:t>times</a:t>
            </a:r>
            <a:r>
              <a:rPr lang="hr-HR" sz="2400" dirty="0"/>
              <a:t> </a:t>
            </a:r>
            <a:r>
              <a:rPr lang="hr-HR" sz="2400" dirty="0" err="1"/>
              <a:t>they</a:t>
            </a:r>
            <a:r>
              <a:rPr lang="hr-HR" sz="2400" dirty="0"/>
              <a:t> </a:t>
            </a:r>
            <a:r>
              <a:rPr lang="hr-HR" sz="2400" dirty="0" err="1"/>
              <a:t>were</a:t>
            </a:r>
            <a:r>
              <a:rPr lang="hr-HR" sz="2400" dirty="0"/>
              <a:t> </a:t>
            </a:r>
            <a:r>
              <a:rPr lang="hr-HR" sz="2400" dirty="0" err="1"/>
              <a:t>young</a:t>
            </a:r>
            <a:r>
              <a:rPr lang="hr-HR" sz="2400" dirty="0"/>
              <a:t>?</a:t>
            </a:r>
          </a:p>
        </p:txBody>
      </p:sp>
    </p:spTree>
    <p:extLst>
      <p:ext uri="{BB962C8B-B14F-4D97-AF65-F5344CB8AC3E}">
        <p14:creationId xmlns:p14="http://schemas.microsoft.com/office/powerpoint/2010/main" val="422270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zervirano mjesto sadržaja 4" descr="Slika na kojoj se prikazuje snimka zaslona&#10;&#10;Opis je automatski generiran">
            <a:extLst>
              <a:ext uri="{FF2B5EF4-FFF2-40B4-BE49-F238E27FC236}">
                <a16:creationId xmlns:a16="http://schemas.microsoft.com/office/drawing/2014/main" id="{B3AFCC46-6EF3-47F1-90F1-CFF2CA064C7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0414" t="30015" r="15596" b="11142"/>
          <a:stretch/>
        </p:blipFill>
        <p:spPr>
          <a:xfrm>
            <a:off x="512064" y="1221487"/>
            <a:ext cx="9015984" cy="4663440"/>
          </a:xfrm>
        </p:spPr>
      </p:pic>
      <p:sp>
        <p:nvSpPr>
          <p:cNvPr id="6" name="Pravokutnik 5">
            <a:extLst>
              <a:ext uri="{FF2B5EF4-FFF2-40B4-BE49-F238E27FC236}">
                <a16:creationId xmlns:a16="http://schemas.microsoft.com/office/drawing/2014/main" id="{17228393-2728-498D-9B6A-0F6E79A45D9E}"/>
              </a:ext>
            </a:extLst>
          </p:cNvPr>
          <p:cNvSpPr/>
          <p:nvPr/>
        </p:nvSpPr>
        <p:spPr>
          <a:xfrm>
            <a:off x="204684" y="2748535"/>
            <a:ext cx="11782631" cy="345513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hr-HR"/>
          </a:p>
        </p:txBody>
      </p:sp>
      <p:sp>
        <p:nvSpPr>
          <p:cNvPr id="7" name="Pravokutnik 6">
            <a:extLst>
              <a:ext uri="{FF2B5EF4-FFF2-40B4-BE49-F238E27FC236}">
                <a16:creationId xmlns:a16="http://schemas.microsoft.com/office/drawing/2014/main" id="{BF77AD16-76CE-4E32-A651-0EE8B3DC88B3}"/>
              </a:ext>
            </a:extLst>
          </p:cNvPr>
          <p:cNvSpPr/>
          <p:nvPr/>
        </p:nvSpPr>
        <p:spPr>
          <a:xfrm>
            <a:off x="8348472" y="552418"/>
            <a:ext cx="2688336" cy="9563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dirty="0" err="1"/>
              <a:t>Book</a:t>
            </a:r>
            <a:r>
              <a:rPr lang="hr-HR" dirty="0"/>
              <a:t>, </a:t>
            </a:r>
            <a:r>
              <a:rPr lang="hr-HR" dirty="0" err="1"/>
              <a:t>pg</a:t>
            </a:r>
            <a:r>
              <a:rPr lang="hr-HR" dirty="0"/>
              <a:t> 77</a:t>
            </a:r>
          </a:p>
          <a:p>
            <a:pPr algn="ctr"/>
            <a:endParaRPr lang="hr-HR" dirty="0"/>
          </a:p>
          <a:p>
            <a:pPr algn="ctr"/>
            <a:r>
              <a:rPr lang="hr-HR" dirty="0"/>
              <a:t>LISTENING</a:t>
            </a:r>
          </a:p>
        </p:txBody>
      </p:sp>
    </p:spTree>
    <p:extLst>
      <p:ext uri="{BB962C8B-B14F-4D97-AF65-F5344CB8AC3E}">
        <p14:creationId xmlns:p14="http://schemas.microsoft.com/office/powerpoint/2010/main" val="302858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grpId="0" nodeType="clickEffect">
                                  <p:stCondLst>
                                    <p:cond delay="0"/>
                                  </p:stCondLst>
                                  <p:childTnLst>
                                    <p:anim calcmode="lin" valueType="num">
                                      <p:cBhvr additive="base">
                                        <p:cTn id="6" dur="500"/>
                                        <p:tgtEl>
                                          <p:spTgt spid="6"/>
                                        </p:tgtEl>
                                        <p:attrNameLst>
                                          <p:attrName>ppt_y</p:attrName>
                                        </p:attrNameLst>
                                      </p:cBhvr>
                                      <p:tavLst>
                                        <p:tav tm="0">
                                          <p:val>
                                            <p:strVal val="#ppt_y"/>
                                          </p:val>
                                        </p:tav>
                                        <p:tav tm="100000">
                                          <p:val>
                                            <p:strVal val="#ppt_y+#ppt_h*1.125000"/>
                                          </p:val>
                                        </p:tav>
                                      </p:tavLst>
                                    </p:anim>
                                    <p:animEffect transition="out" filter="wipe(down)">
                                      <p:cBhvr>
                                        <p:cTn id="7" dur="500"/>
                                        <p:tgtEl>
                                          <p:spTgt spid="6"/>
                                        </p:tgtEl>
                                      </p:cBhvr>
                                    </p:animEffect>
                                    <p:set>
                                      <p:cBhvr>
                                        <p:cTn id="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2287C74-5567-40CE-9B02-FA01B15ABCC9}"/>
              </a:ext>
            </a:extLst>
          </p:cNvPr>
          <p:cNvSpPr>
            <a:spLocks noGrp="1"/>
          </p:cNvSpPr>
          <p:nvPr>
            <p:ph type="title"/>
          </p:nvPr>
        </p:nvSpPr>
        <p:spPr>
          <a:xfrm>
            <a:off x="942740" y="615578"/>
            <a:ext cx="10306520" cy="1325563"/>
          </a:xfrm>
        </p:spPr>
        <p:txBody>
          <a:bodyPr>
            <a:normAutofit/>
          </a:bodyPr>
          <a:lstStyle/>
          <a:p>
            <a:r>
              <a:rPr lang="hr-HR" sz="4000" dirty="0">
                <a:solidFill>
                  <a:schemeClr val="accent2"/>
                </a:solidFill>
              </a:rPr>
              <a:t>Do </a:t>
            </a:r>
            <a:r>
              <a:rPr lang="hr-HR" sz="4000" dirty="0" err="1">
                <a:solidFill>
                  <a:schemeClr val="accent2"/>
                </a:solidFill>
              </a:rPr>
              <a:t>you</a:t>
            </a:r>
            <a:r>
              <a:rPr lang="hr-HR" sz="4000" dirty="0">
                <a:solidFill>
                  <a:schemeClr val="accent2"/>
                </a:solidFill>
              </a:rPr>
              <a:t> </a:t>
            </a:r>
            <a:r>
              <a:rPr lang="hr-HR" sz="4000" dirty="0" err="1">
                <a:solidFill>
                  <a:schemeClr val="accent2"/>
                </a:solidFill>
              </a:rPr>
              <a:t>like</a:t>
            </a:r>
            <a:r>
              <a:rPr lang="hr-HR" sz="4000" dirty="0">
                <a:solidFill>
                  <a:schemeClr val="accent2"/>
                </a:solidFill>
              </a:rPr>
              <a:t> music?</a:t>
            </a:r>
            <a:br>
              <a:rPr lang="hr-HR" sz="4000" dirty="0">
                <a:solidFill>
                  <a:schemeClr val="accent2"/>
                </a:solidFill>
              </a:rPr>
            </a:br>
            <a:r>
              <a:rPr lang="hr-HR" sz="4000" dirty="0" err="1">
                <a:solidFill>
                  <a:schemeClr val="accent2"/>
                </a:solidFill>
              </a:rPr>
              <a:t>What</a:t>
            </a:r>
            <a:r>
              <a:rPr lang="hr-HR" sz="4000" dirty="0">
                <a:solidFill>
                  <a:schemeClr val="accent2"/>
                </a:solidFill>
              </a:rPr>
              <a:t> music are </a:t>
            </a:r>
            <a:r>
              <a:rPr lang="hr-HR" sz="4000" dirty="0" err="1">
                <a:solidFill>
                  <a:schemeClr val="accent2"/>
                </a:solidFill>
              </a:rPr>
              <a:t>you</a:t>
            </a:r>
            <a:r>
              <a:rPr lang="hr-HR" sz="4000" dirty="0">
                <a:solidFill>
                  <a:schemeClr val="accent2"/>
                </a:solidFill>
              </a:rPr>
              <a:t> </a:t>
            </a:r>
            <a:r>
              <a:rPr lang="hr-HR" sz="4000" b="1" u="sng" dirty="0" err="1">
                <a:solidFill>
                  <a:schemeClr val="accent2"/>
                </a:solidFill>
              </a:rPr>
              <a:t>keen</a:t>
            </a:r>
            <a:r>
              <a:rPr lang="hr-HR" sz="4000" b="1" u="sng" dirty="0">
                <a:solidFill>
                  <a:schemeClr val="accent2"/>
                </a:solidFill>
              </a:rPr>
              <a:t> on</a:t>
            </a:r>
            <a:r>
              <a:rPr lang="hr-HR" sz="4000" dirty="0">
                <a:solidFill>
                  <a:schemeClr val="accent2"/>
                </a:solidFill>
              </a:rPr>
              <a:t>?</a:t>
            </a:r>
          </a:p>
        </p:txBody>
      </p:sp>
      <p:sp>
        <p:nvSpPr>
          <p:cNvPr id="3" name="Rezervirano mjesto sadržaja 2">
            <a:extLst>
              <a:ext uri="{FF2B5EF4-FFF2-40B4-BE49-F238E27FC236}">
                <a16:creationId xmlns:a16="http://schemas.microsoft.com/office/drawing/2014/main" id="{6764251A-0B68-4CFE-83FE-96E76BD1B6CF}"/>
              </a:ext>
            </a:extLst>
          </p:cNvPr>
          <p:cNvSpPr>
            <a:spLocks noGrp="1"/>
          </p:cNvSpPr>
          <p:nvPr>
            <p:ph idx="1"/>
          </p:nvPr>
        </p:nvSpPr>
        <p:spPr>
          <a:xfrm>
            <a:off x="1424904" y="2494450"/>
            <a:ext cx="4053545" cy="3563159"/>
          </a:xfrm>
        </p:spPr>
        <p:txBody>
          <a:bodyPr>
            <a:normAutofit/>
          </a:bodyPr>
          <a:lstStyle/>
          <a:p>
            <a:r>
              <a:rPr lang="en-GB" sz="1900" dirty="0"/>
              <a:t>lyrics</a:t>
            </a:r>
          </a:p>
          <a:p>
            <a:r>
              <a:rPr lang="en-GB" sz="1900" dirty="0"/>
              <a:t>beat</a:t>
            </a:r>
          </a:p>
          <a:p>
            <a:r>
              <a:rPr lang="en-GB" sz="1900" dirty="0"/>
              <a:t>rhythm</a:t>
            </a:r>
          </a:p>
          <a:p>
            <a:r>
              <a:rPr lang="en-GB" sz="1900" dirty="0"/>
              <a:t>drums</a:t>
            </a:r>
          </a:p>
          <a:p>
            <a:r>
              <a:rPr lang="en-GB" sz="1900" dirty="0"/>
              <a:t>guitar</a:t>
            </a:r>
          </a:p>
          <a:p>
            <a:r>
              <a:rPr lang="en-GB" sz="1900" dirty="0"/>
              <a:t>keyboards</a:t>
            </a:r>
          </a:p>
          <a:p>
            <a:r>
              <a:rPr lang="en-GB" sz="1900" dirty="0"/>
              <a:t>a band</a:t>
            </a:r>
          </a:p>
          <a:p>
            <a:r>
              <a:rPr lang="en-GB" sz="1900" dirty="0"/>
              <a:t>lead singer</a:t>
            </a:r>
          </a:p>
          <a:p>
            <a:r>
              <a:rPr lang="en-GB" sz="1900" dirty="0"/>
              <a:t>vocals </a:t>
            </a:r>
          </a:p>
          <a:p>
            <a:endParaRPr lang="hr-HR" sz="1900" dirty="0"/>
          </a:p>
        </p:txBody>
      </p:sp>
      <p:pic>
        <p:nvPicPr>
          <p:cNvPr id="5" name="Slika 4" descr="Slika na kojoj se prikazuje crno, stajanje, muškarac, fotografija&#10;&#10;Opis je automatski generiran">
            <a:extLst>
              <a:ext uri="{FF2B5EF4-FFF2-40B4-BE49-F238E27FC236}">
                <a16:creationId xmlns:a16="http://schemas.microsoft.com/office/drawing/2014/main" id="{259FF535-BDE9-47F6-BEAF-81B09B564603}"/>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930" r="357" b="-4"/>
          <a:stretch/>
        </p:blipFill>
        <p:spPr>
          <a:xfrm>
            <a:off x="6098892" y="2492376"/>
            <a:ext cx="4802404" cy="3563372"/>
          </a:xfrm>
          <a:prstGeom prst="rect">
            <a:avLst/>
          </a:prstGeom>
        </p:spPr>
      </p:pic>
      <p:sp>
        <p:nvSpPr>
          <p:cNvPr id="19" name="Pravokutnik 18">
            <a:extLst>
              <a:ext uri="{FF2B5EF4-FFF2-40B4-BE49-F238E27FC236}">
                <a16:creationId xmlns:a16="http://schemas.microsoft.com/office/drawing/2014/main" id="{7E2BA2C7-1E44-4116-846B-35A35E5A6A50}"/>
              </a:ext>
            </a:extLst>
          </p:cNvPr>
          <p:cNvSpPr/>
          <p:nvPr/>
        </p:nvSpPr>
        <p:spPr>
          <a:xfrm>
            <a:off x="4039711" y="5955720"/>
            <a:ext cx="1543050" cy="676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dirty="0" err="1"/>
              <a:t>Book</a:t>
            </a:r>
            <a:r>
              <a:rPr lang="hr-HR" dirty="0"/>
              <a:t>, </a:t>
            </a:r>
            <a:r>
              <a:rPr lang="hr-HR" dirty="0" err="1"/>
              <a:t>pg</a:t>
            </a:r>
            <a:r>
              <a:rPr lang="hr-HR" dirty="0"/>
              <a:t> 77</a:t>
            </a:r>
          </a:p>
          <a:p>
            <a:pPr algn="ctr"/>
            <a:r>
              <a:rPr lang="hr-HR" dirty="0"/>
              <a:t>A </a:t>
            </a:r>
            <a:r>
              <a:rPr lang="hr-HR" dirty="0" err="1"/>
              <a:t>quiz</a:t>
            </a:r>
            <a:endParaRPr lang="hr-HR" dirty="0"/>
          </a:p>
        </p:txBody>
      </p:sp>
    </p:spTree>
    <p:extLst>
      <p:ext uri="{BB962C8B-B14F-4D97-AF65-F5344CB8AC3E}">
        <p14:creationId xmlns:p14="http://schemas.microsoft.com/office/powerpoint/2010/main" val="365217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86C1D58-6CAB-430E-A756-D14C67E1CFCE}"/>
              </a:ext>
            </a:extLst>
          </p:cNvPr>
          <p:cNvSpPr>
            <a:spLocks noGrp="1"/>
          </p:cNvSpPr>
          <p:nvPr>
            <p:ph type="title"/>
          </p:nvPr>
        </p:nvSpPr>
        <p:spPr/>
        <p:txBody>
          <a:bodyPr>
            <a:normAutofit fontScale="90000"/>
          </a:bodyPr>
          <a:lstStyle/>
          <a:p>
            <a:r>
              <a:rPr lang="hr-HR" dirty="0"/>
              <a:t>				SCHOOLWORK</a:t>
            </a:r>
            <a:br>
              <a:rPr lang="hr-HR" dirty="0"/>
            </a:br>
            <a:r>
              <a:rPr lang="hr-HR" dirty="0"/>
              <a:t>			       </a:t>
            </a:r>
            <a:r>
              <a:rPr lang="hr-HR" sz="4900" b="1" dirty="0">
                <a:solidFill>
                  <a:schemeClr val="accent2"/>
                </a:solidFill>
              </a:rPr>
              <a:t>BEATLEMANIA</a:t>
            </a:r>
            <a:endParaRPr lang="hr-HR" b="1" dirty="0">
              <a:solidFill>
                <a:schemeClr val="accent2"/>
              </a:solidFill>
            </a:endParaRPr>
          </a:p>
        </p:txBody>
      </p:sp>
      <p:sp>
        <p:nvSpPr>
          <p:cNvPr id="3" name="Rezervirano mjesto sadržaja 2">
            <a:extLst>
              <a:ext uri="{FF2B5EF4-FFF2-40B4-BE49-F238E27FC236}">
                <a16:creationId xmlns:a16="http://schemas.microsoft.com/office/drawing/2014/main" id="{3E51E673-7CAB-4812-AF89-E4E961012C02}"/>
              </a:ext>
            </a:extLst>
          </p:cNvPr>
          <p:cNvSpPr>
            <a:spLocks noGrp="1"/>
          </p:cNvSpPr>
          <p:nvPr>
            <p:ph idx="1"/>
          </p:nvPr>
        </p:nvSpPr>
        <p:spPr>
          <a:xfrm>
            <a:off x="838200" y="1997075"/>
            <a:ext cx="10515600" cy="4351338"/>
          </a:xfrm>
        </p:spPr>
        <p:txBody>
          <a:bodyPr/>
          <a:lstStyle/>
          <a:p>
            <a:r>
              <a:rPr lang="hr-HR" dirty="0" err="1"/>
              <a:t>Write</a:t>
            </a:r>
            <a:r>
              <a:rPr lang="hr-HR" dirty="0"/>
              <a:t> </a:t>
            </a:r>
            <a:r>
              <a:rPr lang="en-US" dirty="0"/>
              <a:t>a short paragraph about The Beatles using the data from the quiz.</a:t>
            </a:r>
            <a:endParaRPr lang="hr-HR" dirty="0"/>
          </a:p>
          <a:p>
            <a:endParaRPr lang="hr-HR" dirty="0"/>
          </a:p>
        </p:txBody>
      </p:sp>
      <p:pic>
        <p:nvPicPr>
          <p:cNvPr id="5" name="Slika 4" descr="Slika na kojoj se prikazuje osoba, držanje, na otvorenom, fotografija&#10;&#10;Opis je automatski generiran">
            <a:extLst>
              <a:ext uri="{FF2B5EF4-FFF2-40B4-BE49-F238E27FC236}">
                <a16:creationId xmlns:a16="http://schemas.microsoft.com/office/drawing/2014/main" id="{A7465E32-F3CA-4DB1-AC4C-6DB2F8BF8A2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62578" y="2752836"/>
            <a:ext cx="4954097" cy="3595577"/>
          </a:xfrm>
          <a:prstGeom prst="rect">
            <a:avLst/>
          </a:prstGeom>
        </p:spPr>
      </p:pic>
      <p:sp>
        <p:nvSpPr>
          <p:cNvPr id="8" name="TekstniOkvir 7">
            <a:extLst>
              <a:ext uri="{FF2B5EF4-FFF2-40B4-BE49-F238E27FC236}">
                <a16:creationId xmlns:a16="http://schemas.microsoft.com/office/drawing/2014/main" id="{C10DBA48-F664-4977-8E5A-7E0FC1CAA96A}"/>
              </a:ext>
            </a:extLst>
          </p:cNvPr>
          <p:cNvSpPr txBox="1"/>
          <p:nvPr/>
        </p:nvSpPr>
        <p:spPr>
          <a:xfrm>
            <a:off x="1095375" y="3268226"/>
            <a:ext cx="4686300" cy="3139321"/>
          </a:xfrm>
          <a:prstGeom prst="rect">
            <a:avLst/>
          </a:prstGeom>
          <a:noFill/>
        </p:spPr>
        <p:txBody>
          <a:bodyPr wrap="square" rtlCol="0">
            <a:spAutoFit/>
          </a:bodyPr>
          <a:lstStyle/>
          <a:p>
            <a:pPr algn="just"/>
            <a:r>
              <a:rPr lang="en-US" sz="2000" i="1" dirty="0"/>
              <a:t>The Beatles came from Liverpool. The members of The Beatles were George Harrison, John Lennon, Paul McCartney and Ringo Starr. The Beatles became famous in the 1960s. Paul McCartney and John Lennon wrote most of the songs. Until 1970 they recorded 10 albums. They also made a cartoon called </a:t>
            </a:r>
            <a:r>
              <a:rPr lang="hr-HR" sz="2000" i="1" dirty="0"/>
              <a:t>„</a:t>
            </a:r>
            <a:r>
              <a:rPr lang="en-US" sz="2000" i="1" dirty="0"/>
              <a:t>Yellow Submarine</a:t>
            </a:r>
            <a:r>
              <a:rPr lang="hr-HR" sz="2000" i="1" dirty="0"/>
              <a:t>”</a:t>
            </a:r>
            <a:r>
              <a:rPr lang="en-US" sz="2000" i="1" dirty="0"/>
              <a:t>. John Lennon died a violent death in 1980. </a:t>
            </a:r>
            <a:endParaRPr lang="hr-HR" sz="2000" i="1" dirty="0"/>
          </a:p>
          <a:p>
            <a:endParaRPr lang="hr-HR" dirty="0"/>
          </a:p>
        </p:txBody>
      </p:sp>
    </p:spTree>
    <p:extLst>
      <p:ext uri="{BB962C8B-B14F-4D97-AF65-F5344CB8AC3E}">
        <p14:creationId xmlns:p14="http://schemas.microsoft.com/office/powerpoint/2010/main" val="415087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b="1" u="sng" dirty="0">
                <a:solidFill>
                  <a:schemeClr val="accent2"/>
                </a:solidFill>
              </a:rPr>
              <a:t>I WAS YOUNG THEN</a:t>
            </a:r>
            <a:br>
              <a:rPr lang="hr-HR" dirty="0"/>
            </a:br>
            <a:endParaRPr lang="hr-HR" sz="4000" dirty="0"/>
          </a:p>
        </p:txBody>
      </p:sp>
      <p:sp>
        <p:nvSpPr>
          <p:cNvPr id="3" name="Content Placeholder 2"/>
          <p:cNvSpPr>
            <a:spLocks noGrp="1"/>
          </p:cNvSpPr>
          <p:nvPr>
            <p:ph idx="1"/>
          </p:nvPr>
        </p:nvSpPr>
        <p:spPr/>
        <p:txBody>
          <a:bodyPr>
            <a:normAutofit fontScale="92500" lnSpcReduction="20000"/>
          </a:bodyPr>
          <a:lstStyle/>
          <a:p>
            <a:r>
              <a:rPr lang="hr-HR" dirty="0"/>
              <a:t>to </a:t>
            </a:r>
            <a:r>
              <a:rPr lang="hr-HR" dirty="0" err="1"/>
              <a:t>bunk</a:t>
            </a:r>
            <a:r>
              <a:rPr lang="hr-HR" dirty="0"/>
              <a:t> </a:t>
            </a:r>
            <a:r>
              <a:rPr lang="hr-HR" dirty="0" err="1"/>
              <a:t>off</a:t>
            </a:r>
            <a:r>
              <a:rPr lang="hr-HR" dirty="0"/>
              <a:t> </a:t>
            </a:r>
            <a:r>
              <a:rPr lang="hr-HR" dirty="0" err="1"/>
              <a:t>school</a:t>
            </a:r>
            <a:r>
              <a:rPr lang="hr-HR" dirty="0"/>
              <a:t> </a:t>
            </a:r>
          </a:p>
          <a:p>
            <a:r>
              <a:rPr lang="hr-HR" dirty="0"/>
              <a:t>to </a:t>
            </a:r>
            <a:r>
              <a:rPr lang="hr-HR" dirty="0" err="1"/>
              <a:t>be</a:t>
            </a:r>
            <a:r>
              <a:rPr lang="hr-HR" dirty="0"/>
              <a:t> </a:t>
            </a:r>
            <a:r>
              <a:rPr lang="hr-HR" dirty="0" err="1"/>
              <a:t>devastated</a:t>
            </a:r>
            <a:endParaRPr lang="hr-HR" dirty="0"/>
          </a:p>
          <a:p>
            <a:r>
              <a:rPr lang="hr-HR" dirty="0"/>
              <a:t>to </a:t>
            </a:r>
            <a:r>
              <a:rPr lang="hr-HR" dirty="0" err="1"/>
              <a:t>get</a:t>
            </a:r>
            <a:r>
              <a:rPr lang="hr-HR" dirty="0"/>
              <a:t> </a:t>
            </a:r>
            <a:r>
              <a:rPr lang="hr-HR" dirty="0" err="1"/>
              <a:t>over</a:t>
            </a:r>
            <a:r>
              <a:rPr lang="hr-HR" dirty="0"/>
              <a:t> </a:t>
            </a:r>
            <a:r>
              <a:rPr lang="hr-HR" dirty="0" err="1"/>
              <a:t>something</a:t>
            </a:r>
            <a:endParaRPr lang="hr-HR" dirty="0"/>
          </a:p>
          <a:p>
            <a:r>
              <a:rPr lang="hr-HR" dirty="0" err="1"/>
              <a:t>gardening</a:t>
            </a:r>
            <a:r>
              <a:rPr lang="hr-HR" dirty="0"/>
              <a:t> </a:t>
            </a:r>
            <a:r>
              <a:rPr lang="hr-HR" dirty="0" err="1"/>
              <a:t>tips</a:t>
            </a:r>
            <a:endParaRPr lang="hr-HR" dirty="0"/>
          </a:p>
          <a:p>
            <a:r>
              <a:rPr lang="hr-HR" dirty="0"/>
              <a:t>to </a:t>
            </a:r>
            <a:r>
              <a:rPr lang="hr-HR" dirty="0" err="1"/>
              <a:t>argue</a:t>
            </a:r>
            <a:endParaRPr lang="hr-HR" dirty="0"/>
          </a:p>
          <a:p>
            <a:r>
              <a:rPr lang="hr-HR" dirty="0"/>
              <a:t>to </a:t>
            </a:r>
            <a:r>
              <a:rPr lang="hr-HR" dirty="0" err="1"/>
              <a:t>sew</a:t>
            </a:r>
            <a:endParaRPr lang="hr-HR" dirty="0"/>
          </a:p>
          <a:p>
            <a:r>
              <a:rPr lang="hr-HR" dirty="0" err="1"/>
              <a:t>cheeky</a:t>
            </a:r>
            <a:endParaRPr lang="hr-HR" dirty="0"/>
          </a:p>
          <a:p>
            <a:r>
              <a:rPr lang="hr-HR" dirty="0"/>
              <a:t>a beat</a:t>
            </a:r>
          </a:p>
          <a:p>
            <a:r>
              <a:rPr lang="hr-HR" dirty="0" err="1"/>
              <a:t>lyrics</a:t>
            </a:r>
            <a:endParaRPr lang="hr-HR" dirty="0"/>
          </a:p>
          <a:p>
            <a:r>
              <a:rPr lang="hr-HR" dirty="0" err="1"/>
              <a:t>cranky</a:t>
            </a:r>
            <a:r>
              <a:rPr lang="hr-HR" dirty="0"/>
              <a:t> </a:t>
            </a:r>
          </a:p>
        </p:txBody>
      </p:sp>
      <p:sp>
        <p:nvSpPr>
          <p:cNvPr id="4" name="Rectangle 3"/>
          <p:cNvSpPr/>
          <p:nvPr/>
        </p:nvSpPr>
        <p:spPr>
          <a:xfrm>
            <a:off x="4367048" y="1505280"/>
            <a:ext cx="4729655" cy="448627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hr-HR" sz="2600" dirty="0"/>
              <a:t>Markirati</a:t>
            </a:r>
          </a:p>
          <a:p>
            <a:r>
              <a:rPr lang="hr-HR" sz="2600" dirty="0"/>
              <a:t>Očajan</a:t>
            </a:r>
          </a:p>
          <a:p>
            <a:r>
              <a:rPr lang="hr-HR" sz="2600" dirty="0"/>
              <a:t>Preboliti</a:t>
            </a:r>
          </a:p>
          <a:p>
            <a:r>
              <a:rPr lang="hr-HR" sz="2600" dirty="0"/>
              <a:t>Vrtlarske savjet</a:t>
            </a:r>
          </a:p>
          <a:p>
            <a:r>
              <a:rPr lang="hr-HR" sz="2600" dirty="0"/>
              <a:t>Svađati se</a:t>
            </a:r>
          </a:p>
          <a:p>
            <a:r>
              <a:rPr lang="hr-HR" sz="2600" dirty="0"/>
              <a:t>Šivati</a:t>
            </a:r>
          </a:p>
          <a:p>
            <a:r>
              <a:rPr lang="hr-HR" sz="2600" dirty="0"/>
              <a:t>Bezobrazan</a:t>
            </a:r>
          </a:p>
          <a:p>
            <a:r>
              <a:rPr lang="hr-HR" sz="2600" dirty="0"/>
              <a:t>Bit</a:t>
            </a:r>
          </a:p>
          <a:p>
            <a:r>
              <a:rPr lang="hr-HR" sz="2600" dirty="0"/>
              <a:t>Riječi pjesme</a:t>
            </a:r>
          </a:p>
          <a:p>
            <a:r>
              <a:rPr lang="hr-HR" sz="2600" dirty="0"/>
              <a:t>Cendrav </a:t>
            </a:r>
          </a:p>
        </p:txBody>
      </p:sp>
    </p:spTree>
    <p:extLst>
      <p:ext uri="{BB962C8B-B14F-4D97-AF65-F5344CB8AC3E}">
        <p14:creationId xmlns:p14="http://schemas.microsoft.com/office/powerpoint/2010/main" val="427851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dirty="0"/>
              <a:t>				</a:t>
            </a:r>
            <a:r>
              <a:rPr lang="hr-HR" sz="3600" dirty="0"/>
              <a:t>SCHOOLWORK</a:t>
            </a:r>
            <a:br>
              <a:rPr lang="hr-HR" sz="3600" dirty="0"/>
            </a:br>
            <a:r>
              <a:rPr lang="hr-HR" sz="3600" dirty="0"/>
              <a:t>       </a:t>
            </a:r>
            <a:r>
              <a:rPr lang="hr-HR" sz="3600" b="1" dirty="0"/>
              <a:t>	 	   </a:t>
            </a:r>
            <a:r>
              <a:rPr lang="hr-HR" sz="3600" b="1" u="sng" dirty="0">
                <a:solidFill>
                  <a:schemeClr val="accent2"/>
                </a:solidFill>
              </a:rPr>
              <a:t>PAST SIMPLE- SUBJECT QUESTIONS</a:t>
            </a:r>
          </a:p>
        </p:txBody>
      </p:sp>
      <p:sp>
        <p:nvSpPr>
          <p:cNvPr id="4" name="Rectangle 3"/>
          <p:cNvSpPr/>
          <p:nvPr/>
        </p:nvSpPr>
        <p:spPr>
          <a:xfrm>
            <a:off x="1245476" y="4140987"/>
            <a:ext cx="9774621" cy="1056289"/>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hr-HR" sz="2400" dirty="0"/>
              <a:t>Kad se u odgovoru </a:t>
            </a:r>
            <a:r>
              <a:rPr lang="hr-HR" sz="2400" b="1" dirty="0">
                <a:solidFill>
                  <a:schemeClr val="accent2"/>
                </a:solidFill>
              </a:rPr>
              <a:t>WHO</a:t>
            </a:r>
            <a:r>
              <a:rPr lang="hr-HR" sz="2400" dirty="0"/>
              <a:t> ili </a:t>
            </a:r>
            <a:r>
              <a:rPr lang="hr-HR" sz="2400" b="1" dirty="0">
                <a:solidFill>
                  <a:schemeClr val="accent2"/>
                </a:solidFill>
              </a:rPr>
              <a:t>WHAT </a:t>
            </a:r>
            <a:r>
              <a:rPr lang="hr-HR" sz="2400" dirty="0"/>
              <a:t>odnosi na subjekt - pitanja nemaju DID.</a:t>
            </a:r>
          </a:p>
        </p:txBody>
      </p:sp>
      <p:sp>
        <p:nvSpPr>
          <p:cNvPr id="5" name="Rezervirano mjesto sadržaja 4"/>
          <p:cNvSpPr>
            <a:spLocks noGrp="1"/>
          </p:cNvSpPr>
          <p:nvPr>
            <p:ph idx="1"/>
          </p:nvPr>
        </p:nvSpPr>
        <p:spPr>
          <a:xfrm>
            <a:off x="874986" y="2321462"/>
            <a:ext cx="10515600" cy="4351338"/>
          </a:xfrm>
        </p:spPr>
        <p:txBody>
          <a:bodyPr/>
          <a:lstStyle/>
          <a:p>
            <a:pPr marL="0" indent="0">
              <a:buNone/>
            </a:pPr>
            <a:r>
              <a:rPr lang="hr-HR" dirty="0"/>
              <a:t>_____ </a:t>
            </a:r>
            <a:r>
              <a:rPr lang="hr-HR" i="1" u="sng" dirty="0" err="1"/>
              <a:t>went</a:t>
            </a:r>
            <a:r>
              <a:rPr lang="hr-HR" dirty="0"/>
              <a:t> to </a:t>
            </a:r>
            <a:r>
              <a:rPr lang="hr-HR" dirty="0" err="1"/>
              <a:t>Quarry</a:t>
            </a:r>
            <a:r>
              <a:rPr lang="hr-HR" dirty="0"/>
              <a:t> Bank </a:t>
            </a:r>
            <a:r>
              <a:rPr lang="hr-HR" dirty="0" err="1"/>
              <a:t>High</a:t>
            </a:r>
            <a:r>
              <a:rPr lang="hr-HR" dirty="0"/>
              <a:t> </a:t>
            </a:r>
            <a:r>
              <a:rPr lang="hr-HR" dirty="0" err="1"/>
              <a:t>School</a:t>
            </a:r>
            <a:r>
              <a:rPr lang="hr-HR" dirty="0"/>
              <a:t>?</a:t>
            </a:r>
          </a:p>
          <a:p>
            <a:pPr marL="0" indent="0">
              <a:buNone/>
            </a:pPr>
            <a:r>
              <a:rPr lang="hr-HR" u="sng" dirty="0">
                <a:solidFill>
                  <a:schemeClr val="accent2"/>
                </a:solidFill>
              </a:rPr>
              <a:t>John Lennon </a:t>
            </a:r>
            <a:r>
              <a:rPr lang="hr-HR" i="1" u="sng" dirty="0" err="1"/>
              <a:t>went</a:t>
            </a:r>
            <a:r>
              <a:rPr lang="hr-HR" u="sng" dirty="0"/>
              <a:t> to </a:t>
            </a:r>
            <a:r>
              <a:rPr lang="hr-HR" u="sng" dirty="0" err="1"/>
              <a:t>Quarry</a:t>
            </a:r>
            <a:r>
              <a:rPr lang="hr-HR" u="sng" dirty="0"/>
              <a:t> Bank </a:t>
            </a:r>
            <a:r>
              <a:rPr lang="hr-HR" u="sng" dirty="0" err="1"/>
              <a:t>High</a:t>
            </a:r>
            <a:r>
              <a:rPr lang="hr-HR" u="sng" dirty="0"/>
              <a:t> </a:t>
            </a:r>
            <a:r>
              <a:rPr lang="hr-HR" u="sng" dirty="0" err="1"/>
              <a:t>School</a:t>
            </a:r>
            <a:r>
              <a:rPr lang="hr-HR" dirty="0"/>
              <a:t>.</a:t>
            </a:r>
            <a:endParaRPr lang="en-US" dirty="0"/>
          </a:p>
        </p:txBody>
      </p:sp>
      <p:sp>
        <p:nvSpPr>
          <p:cNvPr id="3" name="TekstniOkvir 2"/>
          <p:cNvSpPr txBox="1"/>
          <p:nvPr/>
        </p:nvSpPr>
        <p:spPr>
          <a:xfrm>
            <a:off x="891152" y="2321462"/>
            <a:ext cx="1193369" cy="461665"/>
          </a:xfrm>
          <a:prstGeom prst="rect">
            <a:avLst/>
          </a:prstGeom>
          <a:noFill/>
        </p:spPr>
        <p:txBody>
          <a:bodyPr wrap="square" rtlCol="0">
            <a:spAutoFit/>
          </a:bodyPr>
          <a:lstStyle/>
          <a:p>
            <a:r>
              <a:rPr lang="hr-HR" sz="2400" b="1" dirty="0">
                <a:solidFill>
                  <a:schemeClr val="accent2"/>
                </a:solidFill>
              </a:rPr>
              <a:t>WHO</a:t>
            </a:r>
            <a:endParaRPr lang="en-US" sz="2400" b="1" dirty="0">
              <a:solidFill>
                <a:schemeClr val="accent2"/>
              </a:solidFill>
            </a:endParaRPr>
          </a:p>
        </p:txBody>
      </p:sp>
    </p:spTree>
    <p:extLst>
      <p:ext uri="{BB962C8B-B14F-4D97-AF65-F5344CB8AC3E}">
        <p14:creationId xmlns:p14="http://schemas.microsoft.com/office/powerpoint/2010/main" val="62228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hr-HR" dirty="0" err="1"/>
              <a:t>The</a:t>
            </a:r>
            <a:r>
              <a:rPr lang="hr-HR" dirty="0"/>
              <a:t> Beatles</a:t>
            </a:r>
            <a:endParaRPr lang="en-US" dirty="0"/>
          </a:p>
        </p:txBody>
      </p:sp>
      <p:pic>
        <p:nvPicPr>
          <p:cNvPr id="4" name="Rezervirano mjesto sadržaja 3" descr="Slika na kojoj se prikazuje osoba, držanje, na otvorenom, fotografija&#10;&#10;Opis je automatski generiran">
            <a:extLst>
              <a:ext uri="{FF2B5EF4-FFF2-40B4-BE49-F238E27FC236}">
                <a16:creationId xmlns:a16="http://schemas.microsoft.com/office/drawing/2014/main" id="{A7465E32-F3CA-4DB1-AC4C-6DB2F8BF8A2B}"/>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098296" y="1825625"/>
            <a:ext cx="5995407" cy="4351338"/>
          </a:xfrm>
          <a:prstGeom prst="rect">
            <a:avLst/>
          </a:prstGeom>
        </p:spPr>
      </p:pic>
    </p:spTree>
    <p:extLst>
      <p:ext uri="{BB962C8B-B14F-4D97-AF65-F5344CB8AC3E}">
        <p14:creationId xmlns:p14="http://schemas.microsoft.com/office/powerpoint/2010/main" val="3344352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chemeClr val="accent2"/>
                </a:solidFill>
              </a:rPr>
              <a:t>Vježba: napravi subjektna pitanja</a:t>
            </a:r>
            <a:r>
              <a:rPr lang="hr-HR" dirty="0"/>
              <a:t>.</a:t>
            </a:r>
          </a:p>
        </p:txBody>
      </p:sp>
      <p:sp>
        <p:nvSpPr>
          <p:cNvPr id="3" name="Content Placeholder 2"/>
          <p:cNvSpPr>
            <a:spLocks noGrp="1"/>
          </p:cNvSpPr>
          <p:nvPr>
            <p:ph idx="1"/>
          </p:nvPr>
        </p:nvSpPr>
        <p:spPr>
          <a:xfrm>
            <a:off x="838200" y="1466193"/>
            <a:ext cx="10515600" cy="5155324"/>
          </a:xfrm>
        </p:spPr>
        <p:txBody>
          <a:bodyPr>
            <a:normAutofit lnSpcReduction="10000"/>
          </a:bodyPr>
          <a:lstStyle/>
          <a:p>
            <a:pPr marL="0" indent="0">
              <a:buNone/>
            </a:pPr>
            <a:r>
              <a:rPr lang="hr-HR" u="sng" dirty="0"/>
              <a:t>What</a:t>
            </a:r>
            <a:r>
              <a:rPr lang="hr-HR" dirty="0"/>
              <a:t>______________________________?</a:t>
            </a:r>
          </a:p>
          <a:p>
            <a:pPr marL="0" indent="0">
              <a:buNone/>
            </a:pPr>
            <a:r>
              <a:rPr lang="hr-HR" u="sng" dirty="0"/>
              <a:t>Something</a:t>
            </a:r>
            <a:r>
              <a:rPr lang="hr-HR" dirty="0"/>
              <a:t> nice happened.</a:t>
            </a:r>
          </a:p>
          <a:p>
            <a:pPr marL="0" indent="0">
              <a:buNone/>
            </a:pPr>
            <a:endParaRPr lang="hr-HR" dirty="0"/>
          </a:p>
          <a:p>
            <a:pPr marL="0" indent="0">
              <a:buNone/>
            </a:pPr>
            <a:r>
              <a:rPr lang="hr-HR" u="sng" dirty="0"/>
              <a:t>Who</a:t>
            </a:r>
            <a:r>
              <a:rPr lang="hr-HR" dirty="0"/>
              <a:t>_______________________________?</a:t>
            </a:r>
          </a:p>
          <a:p>
            <a:pPr marL="0" indent="0">
              <a:buNone/>
            </a:pPr>
            <a:r>
              <a:rPr lang="hr-HR" u="sng" dirty="0"/>
              <a:t>Stella</a:t>
            </a:r>
            <a:r>
              <a:rPr lang="hr-HR" dirty="0"/>
              <a:t> visited Liverpool.</a:t>
            </a:r>
          </a:p>
          <a:p>
            <a:pPr marL="0" indent="0">
              <a:buNone/>
            </a:pPr>
            <a:endParaRPr lang="hr-HR" dirty="0"/>
          </a:p>
          <a:p>
            <a:pPr marL="0" indent="0">
              <a:buNone/>
            </a:pPr>
            <a:r>
              <a:rPr lang="hr-HR" dirty="0"/>
              <a:t>___________________________________?</a:t>
            </a:r>
          </a:p>
          <a:p>
            <a:pPr marL="0" indent="0">
              <a:buNone/>
            </a:pPr>
            <a:r>
              <a:rPr lang="hr-HR" u="sng" dirty="0"/>
              <a:t>My mum </a:t>
            </a:r>
            <a:r>
              <a:rPr lang="hr-HR" dirty="0"/>
              <a:t>bought a new car.</a:t>
            </a:r>
          </a:p>
          <a:p>
            <a:pPr marL="0" indent="0">
              <a:buNone/>
            </a:pPr>
            <a:endParaRPr lang="hr-HR" dirty="0"/>
          </a:p>
          <a:p>
            <a:pPr marL="0" indent="0">
              <a:buNone/>
            </a:pPr>
            <a:r>
              <a:rPr lang="hr-HR" dirty="0"/>
              <a:t>___________________________________?</a:t>
            </a:r>
          </a:p>
          <a:p>
            <a:pPr marL="0" indent="0">
              <a:buNone/>
            </a:pPr>
            <a:r>
              <a:rPr lang="hr-HR" u="sng" dirty="0"/>
              <a:t>Animals running </a:t>
            </a:r>
            <a:r>
              <a:rPr lang="hr-HR" dirty="0"/>
              <a:t>on the road caused the accident.</a:t>
            </a:r>
          </a:p>
        </p:txBody>
      </p:sp>
      <p:sp>
        <p:nvSpPr>
          <p:cNvPr id="4" name="Rectangle 3"/>
          <p:cNvSpPr/>
          <p:nvPr/>
        </p:nvSpPr>
        <p:spPr>
          <a:xfrm>
            <a:off x="1779467" y="1143027"/>
            <a:ext cx="2074607" cy="646331"/>
          </a:xfrm>
          <a:prstGeom prst="rect">
            <a:avLst/>
          </a:prstGeom>
          <a:noFill/>
        </p:spPr>
        <p:txBody>
          <a:bodyPr wrap="none" lIns="91440" tIns="45720" rIns="91440" bIns="45720">
            <a:spAutoFit/>
          </a:bodyPr>
          <a:lstStyle/>
          <a:p>
            <a:pPr algn="ctr"/>
            <a:r>
              <a:rPr lang="hr-HR" sz="3600" b="0" cap="none" spc="0" dirty="0">
                <a:ln w="0"/>
                <a:solidFill>
                  <a:schemeClr val="accent1"/>
                </a:solidFill>
                <a:effectLst>
                  <a:outerShdw blurRad="38100" dist="25400" dir="5400000" algn="ctr" rotWithShape="0">
                    <a:srgbClr val="6E747A">
                      <a:alpha val="43000"/>
                    </a:srgbClr>
                  </a:outerShdw>
                </a:effectLst>
              </a:rPr>
              <a:t>happened</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5" name="Rectangle 4"/>
          <p:cNvSpPr/>
          <p:nvPr/>
        </p:nvSpPr>
        <p:spPr>
          <a:xfrm>
            <a:off x="1686215" y="2567260"/>
            <a:ext cx="3238580" cy="646331"/>
          </a:xfrm>
          <a:prstGeom prst="rect">
            <a:avLst/>
          </a:prstGeom>
          <a:noFill/>
        </p:spPr>
        <p:txBody>
          <a:bodyPr wrap="none" lIns="91440" tIns="45720" rIns="91440" bIns="45720">
            <a:spAutoFit/>
          </a:bodyPr>
          <a:lstStyle/>
          <a:p>
            <a:pPr algn="ctr"/>
            <a:r>
              <a:rPr lang="hr-HR" sz="3600" dirty="0">
                <a:ln w="0"/>
                <a:solidFill>
                  <a:schemeClr val="accent1"/>
                </a:solidFill>
                <a:effectLst>
                  <a:outerShdw blurRad="38100" dist="25400" dir="5400000" algn="ctr" rotWithShape="0">
                    <a:srgbClr val="6E747A">
                      <a:alpha val="43000"/>
                    </a:srgbClr>
                  </a:outerShdw>
                </a:effectLst>
              </a:rPr>
              <a:t>visited Liverpool</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6" name="Rectangle 5"/>
          <p:cNvSpPr/>
          <p:nvPr/>
        </p:nvSpPr>
        <p:spPr>
          <a:xfrm>
            <a:off x="838200" y="3935109"/>
            <a:ext cx="4428649" cy="646331"/>
          </a:xfrm>
          <a:prstGeom prst="rect">
            <a:avLst/>
          </a:prstGeom>
          <a:noFill/>
        </p:spPr>
        <p:txBody>
          <a:bodyPr wrap="none" lIns="91440" tIns="45720" rIns="91440" bIns="45720">
            <a:spAutoFit/>
          </a:bodyPr>
          <a:lstStyle/>
          <a:p>
            <a:pPr algn="ctr"/>
            <a:r>
              <a:rPr lang="hr-HR" sz="3600" dirty="0">
                <a:ln w="0"/>
                <a:solidFill>
                  <a:schemeClr val="accent1"/>
                </a:solidFill>
                <a:effectLst>
                  <a:outerShdw blurRad="38100" dist="25400" dir="5400000" algn="ctr" rotWithShape="0">
                    <a:srgbClr val="6E747A">
                      <a:alpha val="43000"/>
                    </a:srgbClr>
                  </a:outerShdw>
                </a:effectLst>
              </a:rPr>
              <a:t>Who bought a new car</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7" name="Rectangle 6"/>
          <p:cNvSpPr/>
          <p:nvPr/>
        </p:nvSpPr>
        <p:spPr>
          <a:xfrm>
            <a:off x="838200" y="5359342"/>
            <a:ext cx="5034135" cy="646331"/>
          </a:xfrm>
          <a:prstGeom prst="rect">
            <a:avLst/>
          </a:prstGeom>
          <a:noFill/>
        </p:spPr>
        <p:txBody>
          <a:bodyPr wrap="none" lIns="91440" tIns="45720" rIns="91440" bIns="45720">
            <a:spAutoFit/>
          </a:bodyPr>
          <a:lstStyle/>
          <a:p>
            <a:pPr algn="ctr"/>
            <a:r>
              <a:rPr lang="hr-HR" sz="3600" b="0" cap="none" spc="0" dirty="0">
                <a:ln w="0"/>
                <a:solidFill>
                  <a:schemeClr val="accent1"/>
                </a:solidFill>
                <a:effectLst>
                  <a:outerShdw blurRad="38100" dist="25400" dir="5400000" algn="ctr" rotWithShape="0">
                    <a:srgbClr val="6E747A">
                      <a:alpha val="43000"/>
                    </a:srgbClr>
                  </a:outerShdw>
                </a:effectLst>
              </a:rPr>
              <a:t>What caused the accident</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
        <p:nvSpPr>
          <p:cNvPr id="8" name="Rectangle 7"/>
          <p:cNvSpPr/>
          <p:nvPr/>
        </p:nvSpPr>
        <p:spPr>
          <a:xfrm>
            <a:off x="8734097" y="1789358"/>
            <a:ext cx="3200400" cy="17473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hr-HR" sz="2800" dirty="0"/>
              <a:t>Book – pg – 80 / C, D</a:t>
            </a:r>
          </a:p>
        </p:txBody>
      </p:sp>
    </p:spTree>
    <p:extLst>
      <p:ext uri="{BB962C8B-B14F-4D97-AF65-F5344CB8AC3E}">
        <p14:creationId xmlns:p14="http://schemas.microsoft.com/office/powerpoint/2010/main" val="208204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Lst>
  </p:timing>
</p:sld>
</file>

<file path=ppt/theme/theme1.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Words>
  <Application>Microsoft Office PowerPoint</Application>
  <PresentationFormat>Široki zaslon</PresentationFormat>
  <Paragraphs>91</Paragraphs>
  <Slides>13</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13</vt:i4>
      </vt:variant>
    </vt:vector>
  </HeadingPairs>
  <TitlesOfParts>
    <vt:vector size="17" baseType="lpstr">
      <vt:lpstr>Arial</vt:lpstr>
      <vt:lpstr>Calibri</vt:lpstr>
      <vt:lpstr>Calibri Light</vt:lpstr>
      <vt:lpstr>Tema sustava Office</vt:lpstr>
      <vt:lpstr>Unit 3: I was crazy about John</vt:lpstr>
      <vt:lpstr>Grandparents</vt:lpstr>
      <vt:lpstr>PowerPoint prezentacija</vt:lpstr>
      <vt:lpstr>Do you like music? What music are you keen on?</vt:lpstr>
      <vt:lpstr>    SCHOOLWORK           BEATLEMANIA</vt:lpstr>
      <vt:lpstr>I WAS YOUNG THEN </vt:lpstr>
      <vt:lpstr>    SCHOOLWORK              PAST SIMPLE- SUBJECT QUESTIONS</vt:lpstr>
      <vt:lpstr>The Beatles</vt:lpstr>
      <vt:lpstr>Vježba: napravi subjektna pitanja.</vt:lpstr>
      <vt:lpstr>JOHN LENNON</vt:lpstr>
      <vt:lpstr>    SCHOOLWORK    A NEWSPAPER ARTICLE</vt:lpstr>
      <vt:lpstr>Imagine by John Lennon</vt:lpstr>
      <vt:lpstr>The Beatles quiz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 I was crazy about John</dc:title>
  <dc:creator>Ivona Zdunić</dc:creator>
  <cp:lastModifiedBy>Ivona Zdunić</cp:lastModifiedBy>
  <cp:revision>1</cp:revision>
  <dcterms:created xsi:type="dcterms:W3CDTF">2020-11-08T12:42:01Z</dcterms:created>
  <dcterms:modified xsi:type="dcterms:W3CDTF">2020-11-08T12:42:56Z</dcterms:modified>
</cp:coreProperties>
</file>